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5.xml" ContentType="application/vnd.openxmlformats-officedocument.presentationml.notesSlide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notesSlides/notesSlide6.xml" ContentType="application/vnd.openxmlformats-officedocument.presentationml.notesSlide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notesSlides/notesSlide7.xml" ContentType="application/vnd.openxmlformats-officedocument.presentationml.notesSlide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notesSlides/notesSlide8.xml" ContentType="application/vnd.openxmlformats-officedocument.presentationml.notesSlide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notesSlides/notesSlide9.xml" ContentType="application/vnd.openxmlformats-officedocument.presentationml.notesSlide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notesSlides/notesSlide10.xml" ContentType="application/vnd.openxmlformats-officedocument.presentationml.notesSlide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notesSlides/notesSlide11.xml" ContentType="application/vnd.openxmlformats-officedocument.presentationml.notesSlide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6" r:id="rId3"/>
    <p:sldId id="283" r:id="rId4"/>
    <p:sldId id="286" r:id="rId5"/>
    <p:sldId id="281" r:id="rId6"/>
    <p:sldId id="292" r:id="rId7"/>
    <p:sldId id="293" r:id="rId8"/>
    <p:sldId id="278" r:id="rId9"/>
    <p:sldId id="284" r:id="rId10"/>
    <p:sldId id="288" r:id="rId11"/>
    <p:sldId id="287" r:id="rId12"/>
    <p:sldId id="290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89520" autoAdjust="0"/>
  </p:normalViewPr>
  <p:slideViewPr>
    <p:cSldViewPr>
      <p:cViewPr varScale="1">
        <p:scale>
          <a:sx n="120" d="100"/>
          <a:sy n="120" d="100"/>
        </p:scale>
        <p:origin x="63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6:44:16.139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B1CB3672-7F6F-42F6-AAC1-DD5AA0DF5436}" emma:medium="tactile" emma:mode="ink">
          <msink:context xmlns:msink="http://schemas.microsoft.com/ink/2010/main" type="writingRegion" rotatedBoundingBox="11727,13340 11776,17055 11662,17057 11612,13341"/>
        </emma:interpretation>
      </emma:emma>
    </inkml:annotationXML>
    <inkml:traceGroup>
      <inkml:annotationXML>
        <emma:emma xmlns:emma="http://www.w3.org/2003/04/emma" version="1.0">
          <emma:interpretation id="{6B1169BC-F07D-4673-8A08-0F21080A2A58}" emma:medium="tactile" emma:mode="ink">
            <msink:context xmlns:msink="http://schemas.microsoft.com/ink/2010/main" type="paragraph" rotatedBoundingBox="11727,13340 11776,17055 11662,17057 11612,1334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711B2D3-575B-4460-A0BC-6418EF21F898}" emma:medium="tactile" emma:mode="ink">
              <msink:context xmlns:msink="http://schemas.microsoft.com/ink/2010/main" type="line" rotatedBoundingBox="11727,13340 11776,17055 11662,17057 11612,13341"/>
            </emma:interpretation>
          </emma:emma>
        </inkml:annotationXML>
        <inkml:traceGroup>
          <inkml:annotationXML>
            <emma:emma xmlns:emma="http://www.w3.org/2003/04/emma" version="1.0">
              <emma:interpretation id="{88F06F70-6C3E-4122-9B94-C778D86DAB77}" emma:medium="tactile" emma:mode="ink">
                <msink:context xmlns:msink="http://schemas.microsoft.com/ink/2010/main" type="inkWord" rotatedBoundingBox="11727,13340 11776,17055 11662,17057 11612,13341"/>
              </emma:interpretation>
              <emma:one-of disjunction-type="recognition" id="oneOf0">
                <emma:interpretation id="interp0" emma:lang="en-US" emma:confidence="0">
                  <emma:literal>!!!!</emma:literal>
                </emma:interpretation>
                <emma:interpretation id="interp1" emma:lang="en-US" emma:confidence="0">
                  <emma:literal>i</emma:literal>
                </emma:interpretation>
                <emma:interpretation id="interp2" emma:lang="en-US" emma:confidence="0">
                  <emma:literal>in</emma:literal>
                </emma:interpretation>
                <emma:interpretation id="interp3" emma:lang="en-US" emma:confidence="0">
                  <emma:literal>I!!!</emma:literal>
                </emma:interpretation>
                <emma:interpretation id="interp4" emma:lang="en-US" emma:confidence="0">
                  <emma:literal>'t!!!</emma:literal>
                </emma:interpretation>
              </emma:one-of>
            </emma:emma>
          </inkml:annotationXML>
          <inkml:trace contextRef="#ctx0" brushRef="#br0">35 1546 105,'0'0'111,"-4"25"4,4-25-3,-5 21-54,5-21-18,0 32-15,0-32-9,0 34-7,2-13-6,-2-21-8,-2 29-7,7-8-12,-5-21-16,4 27-22,-4-27-46,3 26-7,-3-26 1,9 20 4</inkml:trace>
          <inkml:trace contextRef="#ctx0" brushRef="#br0" timeOffset="234.3833">44 1930 70,'0'0'107,"-11"27"1,11-27 2,-16 25-49,16-2-12,0-23-14,-9 39-12,4-18-9,3-1-5,2-20-4,-2 39-4,2-39-6,2 32-7,-2-32-10,2 25-14,-2-25-13,7 23-17,-7-23-20,12 30-25,-12-30 5,2 22 8</inkml:trace>
          <inkml:trace contextRef="#ctx0" brushRef="#br0" timeOffset="406.2786">6 2332 93,'-5'29'105,"5"-29"2,3 32-27,-3-32-19,0 28-10,0-28-11,-3 27-10,3-27-12,-2 28-11,2-28-21,-2 25-24,2-25-59,7 25-20,-7-25 1,0 0-3</inkml:trace>
          <inkml:trace contextRef="#ctx0" brushRef="#br0" timeOffset="593.7891">15 2663 156,'0'0'111,"-7"32"7,7-32-7,-13 25-73,17-5-18,-4-20-14,2 32-10,-2-32-14,7 30-13,5-7-20,-12-23-16,9 25-36,-9-25-9,11 23 2,-11-23 47</inkml:trace>
          <inkml:trace contextRef="#ctx0" brushRef="#br0" timeOffset="765.6735">68 2976 126,'-5'27'111,"5"-27"0,-9 30-2,9-30-66,-14 27-23,14-27-29,-14 28-32,14-28-64,0 22-5,0-22-1,0 0-2</inkml:trace>
          <inkml:trace contextRef="#ctx0" brushRef="#br0" timeOffset="953.2661">72 3295 165,'0'0'114,"-4"21"-4,4-21-1,0 0-85,0 0-19,-14 23-15,14-23-13,0 0-13,0 0-15,-2 29-18,2-29-39,0 0 1,-5 30 3</inkml:trace>
          <inkml:trace contextRef="#ctx0" brushRef="#br0" timeOffset="1454.5501">95 3391 51,'0'25'108,"0"-25"5,0 0-1,2 39-45,-2-39-25,3 34-5,-3-34-13,4 41-9,-4-41-7,5 39-2,-5-39-3,7 32 0,-7-32-2,4 30-2,-4-30-2,2 27-4,-2-27-10,0 28-12,0-28-18,0 25-42,0-25-25,0 0-2,0 0 4</inkml:trace>
          <inkml:trace contextRef="#ctx0" brushRef="#br0" timeOffset="-859.8133">-3 17 141,'0'0'96,"9"-21"7,-9 21-33,0 0-21,0 0-11,0 0-5,0 0-9,0 0-2,7 25-3,-7-25-3,2 30-2,0-7-5,-2-3 1,2 5-5,-2-2 3,3 5-7,-1-6 3,0 1-4,-2-23 1,2 35-1,-2-35-3,5 25-2,-5-25-6,0 0-4,5 29-15,-5-29-15,0 0-37,0 0-34,0 0-3,0 0 5,0 0 0</inkml:trace>
          <inkml:trace contextRef="#ctx0" brushRef="#br0" timeOffset="-515.7438">22 489 67,'0'0'108,"0"0"2,4 23 3,-4-23-43,0 0-17,2 39-12,-2-39-11,0 30-9,0-30-7,5 34-3,-5-34-6,0 39 0,0-19-2,0-20-1,2 41-7,-2-41-5,5 39-15,-5-39-21,2 32-30,-2-32-43,5 27 2,-5-27-2,4 23 5</inkml:trace>
          <inkml:trace contextRef="#ctx0" brushRef="#br0" timeOffset="-234.3887">31 1001 117,'0'0'109,"-7"20"6,7-20-2,4 32-56,-4-32-14,0 37-10,0-37-12,0 39-7,0-19-7,0 3-1,3-3-4,-3-20 0,2 39-5,-2-39-7,5 41-17,-5-41-25,2 30-48,-2-30-22,4 32 3,-4-32-2</inkml:trace>
        </inkml:traceGroup>
      </inkml:traceGroup>
    </inkml:traceGroup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6:44:54.547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2E8C6495-DEE8-4496-B9D9-86E861D09331}" emma:medium="tactile" emma:mode="ink">
          <msink:context xmlns:msink="http://schemas.microsoft.com/ink/2010/main" type="writingRegion" rotatedBoundingBox="22128,3173 21644,5286 20491,5022 20975,2908"/>
        </emma:interpretation>
      </emma:emma>
    </inkml:annotationXML>
    <inkml:traceGroup>
      <inkml:annotationXML>
        <emma:emma xmlns:emma="http://www.w3.org/2003/04/emma" version="1.0">
          <emma:interpretation id="{532E6629-579A-4B24-8854-A65ECF16CD9B}" emma:medium="tactile" emma:mode="ink">
            <msink:context xmlns:msink="http://schemas.microsoft.com/ink/2010/main" type="paragraph" rotatedBoundingBox="22128,3173 21644,5286 20491,5022 20975,290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ECEEBB4-67BC-4C24-B39E-43C86A986C7A}" emma:medium="tactile" emma:mode="ink">
              <msink:context xmlns:msink="http://schemas.microsoft.com/ink/2010/main" type="line" rotatedBoundingBox="22128,3173 21644,5286 20491,5022 20975,2908"/>
            </emma:interpretation>
          </emma:emma>
        </inkml:annotationXML>
        <inkml:traceGroup>
          <inkml:annotationXML>
            <emma:emma xmlns:emma="http://www.w3.org/2003/04/emma" version="1.0">
              <emma:interpretation id="{76B8355A-1212-4216-8F31-432F9A5ED83F}" emma:medium="tactile" emma:mode="ink">
                <msink:context xmlns:msink="http://schemas.microsoft.com/ink/2010/main" type="inkWord" rotatedBoundingBox="22128,3173 21644,5286 20491,5022 20975,2908"/>
              </emma:interpretation>
              <emma:one-of disjunction-type="recognition" id="oneOf0">
                <emma:interpretation id="interp0" emma:lang="en-US" emma:confidence="0">
                  <emma:literal>is.</emma:literal>
                </emma:interpretation>
                <emma:interpretation id="interp1" emma:lang="en-US" emma:confidence="0">
                  <emma:literal>i,</emma:literal>
                </emma:interpretation>
                <emma:interpretation id="interp2" emma:lang="en-US" emma:confidence="0">
                  <emma:literal>is,</emma:literal>
                </emma:interpretation>
                <emma:interpretation id="interp3" emma:lang="en-US" emma:confidence="0">
                  <emma:literal>i.</emma:literal>
                </emma:interpretation>
                <emma:interpretation id="interp4" emma:lang="en-US" emma:confidence="0">
                  <emma:literal>in,</emma:literal>
                </emma:interpretation>
              </emma:one-of>
            </emma:emma>
          </inkml:annotationXML>
          <inkml:trace contextRef="#ctx0" brushRef="#br0">16 0 246,'0'0'122,"0"0"2,-4 25 1,4-25-90,-9 29 0,9-29-5,0 51-5,-3-19-3,8 9-2,-3 0-5,7 7-1,-9 4-4,5 8 0,-3-1-4,3 3-5,-3 2 2,0 4-6,1 1 5,-1-1-6,-2 1 5,4-10-7,-1-4 5,-1-3 0,3-4 0,-1-7 1,1-6-1,-3-8 2,-2-27-2,9 36-2,-9-36 1,0 0-1,14 21-2,-14-21-3,0 0-5,0 0-10,0 0-14,2-34-36,-2 34-67,0 0-1,0-25 1,0 25 2</inkml:trace>
          <inkml:trace contextRef="#ctx0" brushRef="#br0" timeOffset="610.5489">-214 840 188,'0'0'123,"0"0"1,0 0 2,27 36-79,-27-36-12,46 41-3,-23-13-8,11 11-4,-9-3-4,7 10-3,-5-5-2,1 0-2,-5-4-2,-1-5-1,-3-10-2,1-3 1,-20-19-1,32 18 0,-32-18 0,25-5 0,-25 5-1,28-25 0,-28 25 0,27-43-2,-11 13 1,2-2-1,3 3 0,-5-3-1,0 2 0,-2 7-1,-14 23 1,20-32 0,-20 32-1,0 0 0,0 0-1,0 0-3,0 0-2,0 0-4,0 0-8,0 0-11,0 0-27,0 0-78,0 0-6,0 0 2,0 0 0</inkml:trace>
          <inkml:trace contextRef="#ctx0" brushRef="#br0" timeOffset="1579.85">-84-768 248,'0'0'133,"-28"-18"-7,28 18 7,0 0-81,16 44-17,-4-19-6,11 14-6,-3-1 0,10 15-6,0-3-3,4 5-5,-4-7-4,1 0 0,-3-9-3,-3-5-1,-4-11-1,-21-23 1,29 29-1,-29-29 1,0 0 1,0 0 0,23-13-1,-18-8 1,1-11-1,1-4 0,0-10 2,2-7-3,0-4 1,-2 0 0,0 2-1,0 3 1,-5 6 0,1 5 0,-3 5-2,-3 6 2,1 5-1,0 4 0,2 21 0,-7-32-1,7 32-2,0 0-2,0 0-3,0 0-4,0 0-8,0 0-11,2 21-24,-2-21-60,0 32-22,0-32-4,5 46 1</inkml:trace>
          <inkml:trace contextRef="#ctx0" brushRef="#br0" timeOffset="2283.3317">567-539 213,'0'0'126,"0"0"-1,0 0 4,0 0-71,0 0-18,11 34-12,-6-13-8,4 15-4,-2 1-4,6 6-1,-4 0-6,3 1-1,-5-8-2,2-1 1,-5-10-3,-4-25 2,7 29-2,-7-29 2,0 0 1,5-25-2,-3 5 2,3-8-3,1 1 2,8 0-4,0-1 2,4 8-2,5 6 0,0 12 0,4 6 0,1 8-1,-1 8 0,-2 5 2,-2 3-2,-3-1 3,-4 3-2,-4-1 2,-8-4-1,-6 1 2,2-26 0,-16 34 0,16-34 0,-34 25 1,13-20 0,-1-5 0,-6-7 0,3 2 0,0-4 0,2 0-1,3-3-3,20 12-5,-30-11-7,30 11-11,0 0-26,0 0-59,0 0-27,0 0-1,23-9 2</inkml:trace>
        </inkml:traceGroup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6:46:55.877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F6037041-1BF9-49BC-BC32-8D12CD902302}" emma:medium="tactile" emma:mode="ink">
          <msink:context xmlns:msink="http://schemas.microsoft.com/ink/2010/main" type="inkDrawing" rotatedBoundingBox="12332,7850 17066,6277 17472,7497 12737,9071" semanticType="scratchOut" shapeName="Other"/>
        </emma:interpretation>
      </emma:emma>
    </inkml:annotationXML>
    <inkml:trace contextRef="#ctx0" brushRef="#br0">57 1295 11,'0'0'110,"-32"-5"3,32 5 0,0 0-50,-27-9-9,27 9-8,0 0-10,0 0-5,0 0-8,34 18-1,-34-18-3,45 5-1,-15-5-2,11 4-3,7-6-2,7 4-3,4-4 0,5 4-2,7-2 1,4 0-1,8 0-1,8 0 0,0-2-1,7 2 1,7-2-1,3 0-1,-1-3 0,3 0 1,-5 1 2,-5-1-2,-6 1 2,-3-1-2,-11-2 2,0 3-1,-7-1-1,-2 3-1,-3-3-1,3 5-2,0-2 2,0 2-1,-1 0 0,1 0 2,2-2 0,0-3 0,5 1 0,-3-1 0,-2-2-1,-2 3 1,-5-3-1,-6 5-1,-8 2 0,-6 0-1,-14 2 1,-7 0-1,-25-2 1,34 7 0,-34-7-1,23 5 0,-23-5-1,21 0 1,-21 0 1,27 2-1,-27-2 1,32 2-1,-32-2-1,36 7 3,-15-5-2,2 3 1,-3-3-1,3 3 0,-2-3 0,-21-2 0,34 7 0,-34-7-1,23 4 1,-23-4 0,0 0 1,0 0-1,0 0 1,0 0 1,0 0-2,0 0 2,20 5-1,-20-5 0,0 0 0,0 0 0,0 0 0,0 0 0,0 0 2,0 0 0,0 0 0,-16-23-1,16 23 1,-9-20-1,9 20 2,-11-28-2,11 28 0,-18-39 0,6 14-1,1-2 0,-1-3 0,1-2 0,0-4 0,1-1-2,1-2 2,2 0 0,1-2 0,-4 3 0,4-1 0,-1 2 0,0 1 0,0 1 1,0 1-1,3 2 0,-1 3 0,3 1-1,-1 3 2,1 0-2,0 2 1,2 3 0,-2-6-4,2 6 4,-5-3-4,5 0 3,-2-2-3,-1 0 4,1-2-4,2 4 3,0-2 0,-2 2 0,2 23 1,-2-37-1,2 37-1,-3-23 1,3 23 0,0 0 0,-2-22 0,2 22 1,0 0-2,0 0 1,0 0 1,-2-23-1,2 23 0,0 0-1,0 0 1,0 0 0,0 0 0,0 0 0,-7-23 0,7 23 0,0 0 0,-2-23 0,2 23-1,0 0 0,-3-23 1,3 23-1,0 0 2,-2-20-1,2 20 0,0 0 0,0-21 1,0 21-1,0 0 0,0 0 1,0 0-1,0 0-1,0 0 1,0 0-1,0 0 1,0 0-1,0 0 0,0 0 0,21-9 0,-21 9 1,20 2 0,-20-2 0,34 7-1,-8-2 1,1-1 0,3 3 0,6 0 0,3 0 0,7 0-1,4 0 1,5-1 0,-1-1 0,8 0 0,2-3-1,0 0 1,2 0 0,-4-2 0,-3 3 0,-2-1 0,-4 0 0,-3 1 1,-4-1-1,2 0 1,-7-2-2,0 0 2,2 0-1,-2-2 1,3 2-2,-1-2 1,0-1 1,-1 1-1,-6 2 0,-4-2 0,-2-1 0,-7 3-1,-23 0 2,32 0 0,-32 0-2,0 0 2,25 0-1,-25 0 0,0 0 1,0 0-1,0 0 0,0 0 0,0 0 0,0 0 0,0 0 0,0 0 0,0 0 1,0 0-1,0 0 0,0 0-3,0 0 1,0 0-4,0 0-2,0 0-12,0 0-20,0 0-76,0 0-41,-25 16 3,2-18-6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6:46:53.810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45255675-D2E1-4383-9F2C-F35A4EA3828F}" emma:medium="tactile" emma:mode="ink">
          <msink:context xmlns:msink="http://schemas.microsoft.com/ink/2010/main" type="writingRegion" rotatedBoundingBox="12011,7243 15300,6317 15613,7428 12324,8354"/>
        </emma:interpretation>
      </emma:emma>
    </inkml:annotationXML>
    <inkml:traceGroup>
      <inkml:annotationXML>
        <emma:emma xmlns:emma="http://www.w3.org/2003/04/emma" version="1.0">
          <emma:interpretation id="{B2BB6666-2ADD-4A94-8644-EFDDAD5B4A30}" emma:medium="tactile" emma:mode="ink">
            <msink:context xmlns:msink="http://schemas.microsoft.com/ink/2010/main" type="paragraph" rotatedBoundingBox="12011,7243 15300,6317 15613,7428 12324,835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75EEF6E-22E0-4364-B2A9-F2A9C6C6EB18}" emma:medium="tactile" emma:mode="ink">
              <msink:context xmlns:msink="http://schemas.microsoft.com/ink/2010/main" type="line" rotatedBoundingBox="12011,7243 15300,6317 15613,7428 12324,8354"/>
            </emma:interpretation>
          </emma:emma>
        </inkml:annotationXML>
        <inkml:traceGroup>
          <inkml:annotationXML>
            <emma:emma xmlns:emma="http://www.w3.org/2003/04/emma" version="1.0">
              <emma:interpretation id="{0FB5AB53-0262-4D74-A226-A7B0506884A0}" emma:medium="tactile" emma:mode="ink">
                <msink:context xmlns:msink="http://schemas.microsoft.com/ink/2010/main" type="inkWord" rotatedBoundingBox="12206,8165 12348,7597 12767,7701 12626,8270"/>
              </emma:interpretation>
              <emma:one-of disjunction-type="recognition" id="oneOf0">
                <emma:interpretation id="interp0" emma:lang="en-US" emma:confidence="0">
                  <emma:literal>avis-re</emma:literal>
                </emma:interpretation>
                <emma:interpretation id="interp1" emma:lang="en-US" emma:confidence="0">
                  <emma:literal>Vb-Ve</emma:literal>
                </emma:interpretation>
                <emma:interpretation id="interp2" emma:lang="en-US" emma:confidence="0">
                  <emma:literal>avis-vie</emma:literal>
                </emma:interpretation>
                <emma:interpretation id="interp3" emma:lang="en-US" emma:confidence="0">
                  <emma:literal>Vb-Vc</emma:literal>
                </emma:interpretation>
                <emma:interpretation id="interp4" emma:lang="en-US" emma:confidence="0">
                  <emma:literal>avis-VI</emma:literal>
                </emma:interpretation>
              </emma:one-of>
            </emma:emma>
          </inkml:annotationXML>
          <inkml:trace contextRef="#ctx0" brushRef="#br0">-8502 3856 1,'16'-21'45,"-16"21"56,18-25 7,-18 25-41,25-23-2,-25 23-7,0 0-5,16-29-7,-16 29-6,0 0-6,0 0-5,0 0-3,16 27-8,-16-27 2,-9 25-1,9-25-2,-16 32-2,16-32-2,-23 37-1,23-37-3,-32 36-1,12-15-2,-3-1-1,0-1-1,-5-1-1,1 0 0,0-2-1,-3 0 0,3 0 0,1-2-1,4-3-1,22-11 0,-35 23 1,35-23-2,0 0 2,-22 27-2,22-27 1,0 0-1,4 23 2,-4-23-1,25 19 0,-25-19 0,37 20 0,-12-6 0,2-3 1,3 3-1,0-3 1,2 3-2,-3 0 1,1-3 0,-5 5 1,-2-7-1,-2 7 1,-21-16 0,27 21 0,-27-21 1,0 0 0,0 0-1,23 18 1,-23-18-1,0 0 0,0 0 0,0 0-3,0 0 2,0 0-1,0 0-2,0 0-1,0 0-5,0 0-8,0 0-18,-16-23-35,16 23-80,0 0-4,11-20 4,-11 20-3</inkml:trace>
        </inkml:traceGroup>
        <inkml:traceGroup>
          <inkml:annotationXML>
            <emma:emma xmlns:emma="http://www.w3.org/2003/04/emma" version="1.0">
              <emma:interpretation id="{B984B804-C04F-4AAA-8D6B-20313C0180B7}" emma:medium="tactile" emma:mode="ink">
                <msink:context xmlns:msink="http://schemas.microsoft.com/ink/2010/main" type="inkWord" rotatedBoundingBox="13327,6873 15300,6317 15608,7412 13635,7968"/>
              </emma:interpretation>
            </emma:emma>
          </inkml:annotationXML>
          <inkml:trace contextRef="#ctx0" brushRef="#br0" timeOffset="-10002.7463">-7712 2968 158,'18'25'128,"-7"-2"7,1 0-5,11 18-78,-12-5-6,14 17-10,-9-5-5,9 13-10,-7-6 0,5 9-8,-7-9 1,3-3-6,-6-8-5,3-5 1,-2-10-1,-3-6 1,-11-23-2,0 0 1,30 7-1,-30-7 1,27-48 1,-8 9-1,-1-11-1,3-5-1,1-9-3,-1 0 2,-3 3-2,-2 6 2,-2 5-3,-3 4 2,-4 5-1,0 4 2,0 5 0,-3 0 0,1 7 1,2 0-1,-3 2 0,-4 23 0,7-34-1,-7 34 1,0 0-2,5-21-4,-5 21-2,0 0-7,2 21-12,-2-21-13,5 32-36,-5-32-71,0 43 4,0-43-3,4 48 7</inkml:trace>
          <inkml:trace contextRef="#ctx0" brushRef="#br0" timeOffset="-9345.1078">-7110 3299 198,'-6'-28'133,"6"28"-3,0 0 4,0 0-90,13 21-14,-4 4-7,-4 3-7,4 10-2,-4 3-5,2 7 1,-5-4-5,0 1 1,-2-6-4,0-2 0,-2-10-1,0-6 0,2-21 1,0 0-1,0 0 1,0 0-1,0-46 1,6 14-2,6 0 2,6-4-3,3 4 3,1 6-3,4 8 1,1 9-1,0 14-1,1 6 1,-3 7-1,-5 10-1,-1 1 1,-6 1 1,-1 0-1,-8-3 2,-6-4-1,-2-2 1,4-21 1,-30 22 1,7-17 0,-4-5-2,-8 0 2,3-7-1,0 3 0,3-6 1,1 1-1,6 5-2,22 4-4,-28-14-5,28 14-12,0 0-13,0 0-34,0 0-72,0 0-2,0 0 3,37 7 0</inkml:trace>
          <inkml:trace contextRef="#ctx0" brushRef="#br0" timeOffset="-8969.7192">-6566 3301 240,'-25'-2'142,"25"2"-2,0 0 3,0 0-100,0 0-12,23 9-9,-23-9-8,38 0-4,-15 0-4,9-2-1,-2 2-4,2-3-2,-3 1 1,-1 0-6,-5 2-2,-23 0-8,39 4-7,-39-4-15,25 14-25,-25-14-48,0 0-31,0 0 4,0 0-1</inkml:trace>
          <inkml:trace contextRef="#ctx0" brushRef="#br0" timeOffset="-8374.4444">-6144 2872 206,'0'0'141,"-11"-25"-3,11 25 3,0 0-90,0 0-17,11 23-7,5 4-6,-4 5-7,8 11-2,-4 5 1,5 7-6,-3 7 0,0-3-4,-2-2 2,0-2-5,-2-5 4,-3-9-3,-2-9-4,1-7 4,-10-25-1,13 30 0,-13-30 2,0 0-1,0 0 0,0 0 0,23-34 1,-14 9-2,0-3 3,3-8-2,1-5-4,1-5 3,0-2-5,2-4 5,-2 1-4,2 1 3,-5 2-4,3 7 3,-5 7 0,0 4 1,-4 7 0,-5 23-2,9-29-1,-9 29-3,0 0-6,0-21-9,0 21-7,0 0-15,16 25-38,-16-25-61,9 28 2,-9-28-1,7 36 7</inkml:trace>
          <inkml:trace contextRef="#ctx0" brushRef="#br0" timeOffset="-7889.5899">-5500 3303 1,'0'0'87,"0"-22"25,0 22 2,-4-32-39,4 32-9,-5-21-4,5 21-7,0 0-8,-21-5-11,21 5-7,-32 14-5,12 0-5,4 9-2,-5-3-6,8 10-1,-3-3-3,7 3-1,2-3-2,4 1 0,6-5-2,6-3 0,-9-20-1,30 28-1,-30-28 0,38 16-1,-17-14 0,-1-2-1,1-2-1,-21 2-3,27-3-3,-27 3-3,0 0-8,0 0-12,30-2-26,-30 2-44,0 0-40,0 0 5,0 0 0</inkml:trace>
        </inkml:traceGroup>
      </inkml:traceGroup>
    </inkml:traceGroup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16:53.264"/>
    </inkml:context>
    <inkml:brush xml:id="br0">
      <inkml:brushProperty name="width" value="0.1" units="cm"/>
      <inkml:brushProperty name="height" value="0.1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EEEA4ECF-633B-4C4B-9F14-61C595AD7F49}" emma:medium="tactile" emma:mode="ink">
          <msink:context xmlns:msink="http://schemas.microsoft.com/ink/2010/main" type="inkDrawing"/>
        </emma:interpretation>
      </emma:emma>
    </inkml:annotationXML>
    <inkml:trace contextRef="#ctx0" brushRef="#br0">227 3067 257,'0'0'139,"0"0"5,0 0-6,0 0-84,0 0-18,-9 41-7,4-13-5,8 10-9,-6 6 1,8 8-5,-5 3 0,5 2-5,-3-4-2,5-3 0,-3-7-3,1-2 0,2-6-3,-3-10-1,3-2-3,-7-23-2,14 27-9,-14-27-11,0 0-17,0 0-38,0 0-62,0 0-2,20 9 3,-20-9 2</inkml:trace>
    <inkml:trace contextRef="#ctx0" brushRef="#br0" timeOffset="375.3482">-15 3722 199,'-32'0'134,"32"0"3,0 0 5,0 0-55,32 0-45,9 3-7,-2-10-6,18 7-9,0-5-6,9 3-4,1 0-5,-3-1-1,-5 3-2,-7 0-2,-6 0 0,-12 3-1,-6-1-1,-28-2-1,32 2 1,-32-2-3,0 0 0,0 0-5,0 0-6,0 0-11,0 0-18,-21-9-46,21 9-51,0 0-1,-25-14 1,25 14 3</inkml:trace>
    <inkml:trace contextRef="#ctx0" brushRef="#br0" timeOffset="736.8953">-223 3168 253,'0'0'139,"-18"-21"-4,18 21 3,21-25-86,-21 25-18,52-28-8,-11 15-11,14 6-3,7-2-8,8 6 1,8 3-4,0 3-5,-1 1-4,-8-1-12,-1 13-16,-20-19-45,0 17-58,-13-5-1,-6 5 0,-29-14 2</inkml:trace>
    <inkml:trace contextRef="#ctx0" brushRef="#br0" timeOffset="1221.3826">935 3551 172,'16'-25'133,"-16"25"2,0 0 4,0 0-38,-11-32-57,11 32-9,0 0-8,-21-5-8,21 5-7,-27 12-3,27-12-3,-35 36-2,17-10-1,2 3 0,7 3-1,4 2 1,5 1 0,10-6-1,5-1-2,8-5 2,9-7-3,5-3 2,4-6-1,2-7 1,1-7-2,-6 3 0,-1-5 0,-7-1-2,-3 1-1,-27 9-7,34-18-13,-34 18-30,21-21-87,-21 21-4,0 0-1,-2-22 0</inkml:trace>
    <inkml:trace contextRef="#ctx0" brushRef="#br0" timeOffset="-1472.7566">-404 1432 42,'0'0'110,"0"20"4,0-20 7,9 21-37,-9-21-17,5 20-8,-5-20-9,5 28-10,-5-28-7,0 45-6,-5-20-4,5 12-4,-2 2-3,2 6-2,-3 3-5,3 7 1,-4 7-3,4 2 0,-2 2-2,2 0 1,-3 0-3,6 1 2,-3-6-3,0-1 1,2-8-1,2 3-1,-1-5-2,-1-4-1,3-7 3,-3-5-4,0-4 4,3-8-2,-5-22 0,4 30 2,-4-30 1,0 0 0,5 23-2,-5-23 2,0 0-1,0 0 0,9 23 0,-9-23 0,0 0 1,0 0-1,0 0 0,21 20 0,-21-20 0,0 0 1,0 0-1,25 16 0,-25-16 0,25 12 0,-25-12 0,41 13 0,-14-8-1,3-3 1,2-4-2,9 0 1,-2-3 1,4 1-1,-4-1 1,0 0-2,-7 3 1,-3 2 0,-6 2 1,-23-2-1,30 10 0,-30-10 0,0 0 1,0 0-1,0 0 1,21 16 0,-21-16-1,0 0 0,0 0-2,0 0-1,0 0-4,0 0-5,0 0-14,0 0-28,0 0-99,0 0 0,0 0-2,-3-23 1</inkml:trace>
    <inkml:trace contextRef="#ctx0" brushRef="#br0" timeOffset="-581.676">-335 1363 224,'-21'-9'124,"21"9"7,0 0 2,-18 23-78,18-23-15,-21 27-11,21-27-4,-29 50-5,11-22 0,4 6-4,-4-4-2,6-3-2,-4-4-5,7 2 0,9-25-5,-11 30 1,11-30-2,0 0 0,0 0-1,29-9-1,-8-14 2,2-9-3,2-7 1,0-4 1,-2-1-1,0 1 2,-5 2-4,-4 4 4,-5 10-3,0 4 4,-9 23-2,7-20 1,-7 20-1,0 0 1,0 0 1,22 11 0,-22-11 0,23 30-2,-23-30 3,32 45-2,-11-15 4,2 0-4,-1 2 4,-1 0-3,-3 0 3,1-3-2,-3 1-2,0-10 1,-16-20-1,20 35 0,-20-35-2,0 0-1,18 20-3,-18-20-4,0 0-14,0 0-25,16-23-99,-16 23-3,-7-22-2,7 22 1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16:57.989"/>
    </inkml:context>
    <inkml:brush xml:id="br0">
      <inkml:brushProperty name="width" value="0.1" units="cm"/>
      <inkml:brushProperty name="height" value="0.1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89A8B400-89EF-4C3F-8111-1D010C5818E1}" emma:medium="tactile" emma:mode="ink">
          <msink:context xmlns:msink="http://schemas.microsoft.com/ink/2010/main" type="writingRegion" rotatedBoundingBox="48060,9202 47347,12229 46137,11944 46849,8918"/>
        </emma:interpretation>
      </emma:emma>
    </inkml:annotationXML>
    <inkml:traceGroup>
      <inkml:annotationXML>
        <emma:emma xmlns:emma="http://www.w3.org/2003/04/emma" version="1.0">
          <emma:interpretation id="{2BCC2865-A749-48F0-91F1-DF19E2570A9B}" emma:medium="tactile" emma:mode="ink">
            <msink:context xmlns:msink="http://schemas.microsoft.com/ink/2010/main" type="paragraph" rotatedBoundingBox="48060,9202 47347,12229 46137,11944 46849,891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1008F9E-1A8A-442C-BEF0-83E8CB961607}" emma:medium="tactile" emma:mode="ink">
              <msink:context xmlns:msink="http://schemas.microsoft.com/ink/2010/main" type="line" rotatedBoundingBox="48060,9202 47347,12229 46137,11944 46849,8918"/>
            </emma:interpretation>
          </emma:emma>
        </inkml:annotationXML>
        <inkml:traceGroup>
          <inkml:annotationXML>
            <emma:emma xmlns:emma="http://www.w3.org/2003/04/emma" version="1.0">
              <emma:interpretation id="{3A1C2E43-6E6A-40FB-A314-310BB3221D1E}" emma:medium="tactile" emma:mode="ink">
                <msink:context xmlns:msink="http://schemas.microsoft.com/ink/2010/main" type="inkWord" rotatedBoundingBox="48060,9202 47347,12229 46137,11944 46849,8918">
                  <msink:destinationLink direction="with" ref="{FA6ADC3A-8BDC-4D8D-A65F-4CAF87859250}"/>
                </msink:context>
              </emma:interpretation>
              <emma:one-of disjunction-type="recognition" id="oneOf0">
                <emma:interpretation id="interp0" emma:lang="en-US" emma:confidence="0">
                  <emma:literal>is</emma:literal>
                </emma:interpretation>
                <emma:interpretation id="interp1" emma:lang="en-US" emma:confidence="0">
                  <emma:literal>i,</emma:literal>
                </emma:interpretation>
                <emma:interpretation id="interp2" emma:lang="en-US" emma:confidence="0">
                  <emma:literal>i.</emma:literal>
                </emma:interpretation>
                <emma:interpretation id="interp3" emma:lang="en-US" emma:confidence="0">
                  <emma:literal>s,</emma:literal>
                </emma:interpretation>
                <emma:interpretation id="interp4" emma:lang="en-US" emma:confidence="0">
                  <emma:literal>s.</emma:literal>
                </emma:interpretation>
              </emma:one-of>
            </emma:emma>
          </inkml:annotationXML>
          <inkml:trace contextRef="#ctx0" brushRef="#br0">24164-3953 152,'-29'-9'131,"29"9"-4,0 0 6,-25-7-44,25 7-49,13 35-3,8-1-14,-5 2 0,7 15-7,0-1 1,6 7-7,-1-2 0,1-3-6,-4-6-3,-2-7-1,-2-12 0,-1-4 1,-20-23-1,32 23 1,-32-23 0,23-7 0,-23 7 1,23-34 0,-14 4 0,3-6 0,1-10 0,1-9-1,0-2-5,2 0 4,-3 2-4,1 0 4,-3 5-5,1 4 5,-3 10-6,-2 6 6,0 7 0,-7 23-1,7-29 1,-7 29-1,0 0-2,0 0-2,0 0-5,0 0-6,0 0-12,-23 11-20,27 12-53,-4-23-41,-13 36 3,1-15-3</inkml:trace>
          <inkml:trace contextRef="#ctx0" brushRef="#br0" timeOffset="673.2446">24790-3772 261,'0'0'133,"0"0"-3,0 0-34,0 0-50,0 0-13,11 43-8,-6-18-7,9 12-3,-5 4-4,7 7-1,-5 2-5,1 0 0,-1-4-3,1-3 0,-3-6-2,0-7 0,0-8-1,-9-22 1,0 0 0,0 0-2,20 3 0,-13-24 0,2 1 0,1-6-1,3 1 1,1 0-2,-14 25 1,36-32 0,-13 30 1,0 4-1,2 7 0,-2 7 2,0 5-1,0 4 1,-5 2 0,-4-1 1,-3-1-1,-2-2 2,-9-3 1,0-20 0,-11 32 1,11-32 0,-34 18 1,11-11 0,-5-7 0,1-2-1,-5-3 0,2-4-1,3 0-1,4 0-3,23 9-2,-36-16-6,36 16-9,0 0-13,0 0-33,-21-12-70,21 12-4,0 0 0,23-2 2</inkml:trace>
          <inkml:trace contextRef="#ctx0" brushRef="#br0" timeOffset="-844.8908">24094-1510 152,'4'-25'119,"-4"25"0,0 0 5,0 0-68,0 0-8,0-21-10,0 21-7,0 0-5,0 0-2,-13 23-3,13-23-3,-19 32-4,8-11 0,11-21-4,-32 41 0,14-18-2,2-3-1,-3 1-1,3-1-2,16-20 0,-27 35-5,27-35 3,-21 41-4,21-41 4,-18 36-3,11-15 3,0-1-3,7-20 3,-9 35 1,9-35 0,-4 25 2,4-25-2,4 20 1,-4-20 0,0 0 1,19 21-1,-19-21 0,22 11-1,-22-11 0,37 12 0,-16-5-1,1-3 0,6 3-1,-1 0 0,5 0 0,-4 2-1,1 0 1,-1-2 0,-3 2 0,-5-2 0,-20-7 0,35 13-1,-35-13 1,0 0-1,22 10 2,-22-10-2,0 0 0,0 0 0,0 0 0,0 0-1,0 0 0,0 0-2,0 0-1,0 0-5,0 0-2,0 0-11,0 0-15,23 11-43,-23-11-74,0 0-1,0 0 2,23-27 0</inkml:trace>
          <inkml:trace contextRef="#ctx0" brushRef="#br0" timeOffset="-1642.0173">24393-2965 139,'0'0'130,"0"0"1,0 0 3,-5-21-51,5 21-33,0 0-10,0 25-10,0-25-6,-2 44-5,-3-12-3,5 11-1,-2 3-3,2 15 1,-2 3-2,2 5-1,0 2-1,2 5-2,3 4 1,-3 4-2,2 3 0,-1-2-3,1-3-1,1 2 2,-1-4-2,-1-2 1,-1-7-2,0-8 2,1-5-1,-1-11 2,-2-5-2,0-6 0,2-6 1,-2-5-1,2-2-1,-2-3 1,0-20-1,5 39-3,-5-39 2,2 37-4,-2-37 3,3 34-3,-3-34 2,2 32-3,-2-32 3,0 23 1,0-23 0,0 0 1,0 0-1,0 23 1,0-23 1,0 0-2,0 0 1,0 0-1,0 0 0,0 0 1,0 0-1,0 0-1,0 0 0,0 0-1,0 0 0,0 0-1,0 0 0,0 0-1,0 0 1,0 0-1,0 0 0,0 0 2,0 0 0,0 0 0,0 0 0,0 0-1,0 0 2,-23-5-1,23 5 0,0 0 1,0 0 0,-25-5 0,25 5 1,0 0 0,0 0 0,-21 3-1,21-3 2,0 0-1,0 0 0,0 0 1,-25-7 0,25 7 0,0 0 0,-32-18 1,12 15 0,20 3 0,-44-9 0,19 7 1,-4 2-1,-3 4 1,0-6 0,-3 7 0,6-5 1,-3 4 0,4-6-1,6 7 0,1-5 0,21 0-2,-30 2 1,30-2-3,0 0-1,0 0-2,0 0-4,0 0-8,0 0-14,7-30-13,16 44-60,-23-14-41,27-12-3,-27 12 4,25-11 0</inkml:trace>
        </inkml:traceGroup>
      </inkml:traceGroup>
    </inkml:traceGroup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08:00.194"/>
    </inkml:context>
    <inkml:brush xml:id="br0">
      <inkml:brushProperty name="width" value="0.07" units="cm"/>
      <inkml:brushProperty name="height" value="0.07" units="cm"/>
      <inkml:brushProperty name="color" value="#808080"/>
      <inkml:brushProperty name="fitToCurve" value="1"/>
    </inkml:brush>
  </inkml:definitions>
  <inkml:traceGroup>
    <inkml:annotationXML>
      <emma:emma xmlns:emma="http://www.w3.org/2003/04/emma" version="1.0">
        <emma:interpretation id="{FA6ADC3A-8BDC-4D8D-A65F-4CAF87859250}" emma:medium="tactile" emma:mode="ink">
          <msink:context xmlns:msink="http://schemas.microsoft.com/ink/2010/main" type="inkDrawing" rotatedBoundingBox="44341,8423 45403,7124 45467,7176 44405,8475" semanticType="callout" shapeName="Other">
            <msink:sourceLink direction="with" ref="{3A1C2E43-6E6A-40FB-A314-310BB3221D1E}"/>
          </msink:context>
        </emma:interpretation>
      </emma:emma>
    </inkml:annotationXML>
    <inkml:trace contextRef="#ctx0" brushRef="#br0">995 82 55,'0'0'38,"0"0"1,0 0-5,0 0-4,0 0-5,0 0-5,0 0-6,0 0-1,0 0-5,0 0-1,0 0-1,0 0 3,0 0-2,0 0 3,0 0 2,0 0 1,0 0 2,0 0 2,0 0 0,0 0 2,0 0 0,0 0-1,0 0-3,0 0-1,0 0-3,0 0-2,0 0-4,0 0-2,0 0 1,0 0-3,0 0 1,0 0 1,0 0 1,0 0 1,0 0 2,0 0 2,0 0-3,0 0 4,0 0 0,0 0-1,0 0 0,0 0-2,0 0 0,0 0-4,0 0 2,0 0-4,-21 21 5,21-21-5,-21 21 3,21-21-4,-21 25 3,21-25 0,-21 28 0,21-28 0,-21 31 0,21-31 1,-26 35 0,26-35 0,-28 35 1,28-35-1,-30 35 1,30-35-2,-28 33 0,28-33 0,-24 25-1,24-25 0,-23 28 0,23-28-1,-23 31 1,23-31-1,-26 39 1,26-39-2,-30 38 1,30-38 0,-31 37 0,31-37-1,-28 33 1,28-33-1,-28 32 1,28-32-1,-30 38 0,14-17 1,-1 0-1,1 0 1,2 0-1,14-21 0,-30 37 0,30-37 0,-26 35 0,26-35 0,-21 26 0,21-26 1,-21 23 0,21-23 0,0 0 1,-26 26-1,26-26 0,0 0 0,-21 21 0,21-21-1,0 0 0,-18 28 1,18-28-1,0 0-1,-19 28 1,19-28 0,0 0 0,-19 28-1,19-28 1,0 0 0,0 0-1,-21 26 1,21-26 0,0 0 0,-18 23 1,18-23 0,0 0-1,-19 21-1,19-21 2,0 0-2,0 0 2,-21 21-1,21-21 0,0 0 0,0 0 0,-23 26 0,23-26 0,0 0 0,-22 21 0,22-21-1,0 0 2,-21 23-2,21-23 1,0 0 1,-21 21 0,21-21-2,0 0 2,0 0-1,0 0 0,-23 21-1,23-21 2,0 0-1,0 0 1,0 0 0,-23 19 0,23-19-1,0 0 1,0 0-1,-24 21 0,24-21 0,0 0 0,0 0 1,0 0 0,-14 25-1,14-25 2,0 0-2,0 0 1,0 0-1,0 0 2,0 0-3,-7 21 1,7-21 4,0 0-4,0 0 5,0 0-5,-9 21 4,9-21-4,0 0 4,-5 21-6,5-21 2,0 0 0,0 0 0,0 0 1,0 0-1,0 0-1,0 0 1,0 0 1,0 0-4,0 0 2,0 0 2,0 0-3,0 0 3,0 0-1,0 0 1,0 0-1,0 0 4,0 0-2,0 0-2,0 0 1,0 0-4,0 0 4,0 0-5,7-30 5,-7 30-5,19-28 2,-19 28-2,26-35 2,-26 35 3,32-33-3,-32 33 2,33-30 0,-33 30 0,35-33 0,-35 33 1,35-30-1,-35 30-1,35-33 1,-35 33 0,38-30 0,-38 30 0,35-33-1,-35 33 1,35-35 0,-35 35 0,35-33 0,-35 33-1,30-30 1,-30 30 0,28-26 0,-28 26 0,23-23 0,-23 23-1,19-23 1,-19 23 0,26-33 0,-26 33 0,30-37-1,-14 16 1,1 0 0,-17 21 0,28-35-1,-28 35 2,23-31-1,-23 31 0,19-28 1,-19 28-1,16-25-1,-16 25 1,14-21 0,-14 21 0,14-21 0,-14 21-1,0 0 1,23-28-1,-23 28 1,17-21-1,-17 21-1,21-28 1,-21 28-1,21-33 1,-21 33 0,23-33-1,-23 33 1,21-28 0,-21 28 0,19-25 1,-19 25-1,0 0 1,19-28-1,-19 28 2,0 0-2,18-29 1,-18 29 0,14-21-1,-14 21 2,12-21-1,-12 21 0,0 0 0,16-21 0,-16 21 0,0 0 0,12-23 0,-12 23-1,0 0 1,14-30 0,-14 30 0,12-24-1,-12 24 1,14-25 0,-14 25 1,0 0-2,14-26 2,-14 26-1,0 0 0,0 0-1,0 0 1,11-21 0,-11 21 0,0 0-1,0 0 0,0 0 1,19-21 3,-19 21-2,0 0 2,0 0-3,21-14 3,-21 14-3,0 0 4,0 0 0,0 0-3,21-14 3,-21 14-4,0 0 4,0 0-4,0 0 7,0 0-7,0 0-4,0 0 4,0 0-3,0 0 3,0 0 1,0 0-1,0 0-2,0 0 2,0 0 4,0 0-4,0 0 3,12-21-3,-12 21 3,0 0-3,0 0 0,0 0 1,0 0 1,0 0-2,0 0 0,0 0 0,2-21-1,-2 21 1,0 0-3,0 0 1,0 0-4,0 0 4,0 0 1,0 0-6,0 0-3,0 0-2,0 0-8,0 0-20,0 0-21,0 0-62,0 0 1,0 0 0,0 0 3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17:05.194"/>
    </inkml:context>
    <inkml:brush xml:id="br0">
      <inkml:brushProperty name="width" value="0.1" units="cm"/>
      <inkml:brushProperty name="height" value="0.1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E86BD50F-388B-4ACC-9D96-B12BD07C30F2}" emma:medium="tactile" emma:mode="ink">
          <msink:context xmlns:msink="http://schemas.microsoft.com/ink/2010/main" type="writingRegion" rotatedBoundingBox="17101,6243 20296,6903 20004,8316 16809,7656"/>
        </emma:interpretation>
      </emma:emma>
    </inkml:annotationXML>
    <inkml:traceGroup>
      <inkml:annotationXML>
        <emma:emma xmlns:emma="http://www.w3.org/2003/04/emma" version="1.0">
          <emma:interpretation id="{734523B6-F31B-46BE-B35F-1258F4946B7A}" emma:medium="tactile" emma:mode="ink">
            <msink:context xmlns:msink="http://schemas.microsoft.com/ink/2010/main" type="paragraph" rotatedBoundingBox="17101,6243 20296,6903 20004,8316 16809,765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58D4730-E882-4A9D-B720-71C66759E966}" emma:medium="tactile" emma:mode="ink">
              <msink:context xmlns:msink="http://schemas.microsoft.com/ink/2010/main" type="line" rotatedBoundingBox="17101,6243 20296,6903 20004,8316 16809,7656"/>
            </emma:interpretation>
          </emma:emma>
        </inkml:annotationXML>
        <inkml:traceGroup>
          <inkml:annotationXML>
            <emma:emma xmlns:emma="http://www.w3.org/2003/04/emma" version="1.0">
              <emma:interpretation id="{A86097B5-B0D5-438B-88BC-2A656300A9CC}" emma:medium="tactile" emma:mode="ink">
                <msink:context xmlns:msink="http://schemas.microsoft.com/ink/2010/main" type="inkWord" rotatedBoundingBox="17101,6243 20296,6903 20004,8316 16809,7656"/>
              </emma:interpretation>
              <emma:one-of disjunction-type="recognition" id="oneOf0">
                <emma:interpretation id="interp0" emma:lang="en-US" emma:confidence="0">
                  <emma:literal>sub</emma:literal>
                </emma:interpretation>
                <emma:interpretation id="interp1" emma:lang="en-US" emma:confidence="0">
                  <emma:literal>orb</emma:literal>
                </emma:interpretation>
                <emma:interpretation id="interp2" emma:lang="en-US" emma:confidence="0">
                  <emma:literal>avis</emma:literal>
                </emma:interpretation>
                <emma:interpretation id="interp3" emma:lang="en-US" emma:confidence="0">
                  <emma:literal>nub</emma:literal>
                </emma:interpretation>
                <emma:interpretation id="interp4" emma:lang="en-US" emma:confidence="0">
                  <emma:literal>Tub</emma:literal>
                </emma:interpretation>
              </emma:one-of>
            </emma:emma>
          </inkml:annotationXML>
          <inkml:trace contextRef="#ctx0" brushRef="#br0">-5853-5456 116,'0'0'110,"0"0"4,-23-9-29,23 9-30,0 0-3,0 0-5,0 0-7,0 0-8,34 13-4,-4-3-3,4-13-3,19 8-4,8-5-4,21 2-4,12-4-3,11 2-2,7 0-1,11 0-2,5 2 0,2 0-1,-4 1 0,-3-1-1,-11 0 0,-7 1 2,-11-3 0,-17 2 0,-15-2 2,-10 0-1,-17-2 1,-10 2 1,-25 0-1,23 0 0,-23 0-1,0 0 0,0 0 0,0 0 0,0 0 0,0 0 1,0 0 0,0 0-1,0 0 1,0 0 0,0 0-1,-21-19 0,21 19-1,0 0-1,-11-20 0,11 20 0,0 0-1,-14-32 0,14 32 1,-7-32 0,2 11-1,1-6 2,-3-5-2,0-5 0,-2-1 1,0-6-1,0-6 1,-3-3 4,-1-4-7,-1-2 3,3 2-4,-1 2 3,1-4-2,2 6 0,-3 1 0,3 6-3,0 5 7,2 7-2,-2 2 2,2 4-1,0 8 1,7 20 0,-13-34-1,13 34 0,0 0-1,0 0 0,-12-23 0,12 23 0,0 0 0,0 0 0,0 0 0,0 0-1,0 0 1,0 0 0,0 0 0,0 0 0,0 0 0,0 0 0,0 0 0,0 0-1,0 0 2,0 0-2,0 0 1,0 0-1,0 0 1,0 0 0,0 0-1,0 0 1,0 0-1,0 0 1,0 0-1,0 0 1,0 0-1,0 0 0,0 0 0,0 0 0,0 0 1,0 0-1,-20 25-1,8-5 1,-6 6-1,0 3 2,-5 3-1,0 2 0,0 3 0,0-7 2,3-1-1,4-6-1,16-23 1,-21 30 0,21-30 0,0 0 0,0 0 0,0 0 0,0 0 0,0 0 0,21-32 0,-3 7-2,5-3 1,4-4-1,1 0 1,-1-2-2,0 0 2,1 2-1,-5 2 2,-5 3 0,-2 2 1,-2 2-1,-14 23 1,20-34 0,-20 34 0,14-23-1,-14 23 1,0 0-1,20-9 1,-20 9-1,28 11 0,-8 5 0,3 5 0,5 2 0,-1 6 0,3 5 1,2 3-2,-5-3 1,-2 3-1,-2-5 2,-5-5-2,-2-4 2,0 0-1,-16-23 0,23 27-1,-23-27 1,0 0-1,23 21 0,-23-21-3,0 0-2,0 0-11,0 0-19,0 0-79,0 0-36,0 0 3,0 0-5</inkml:trace>
          <inkml:trace contextRef="#ctx0" brushRef="#br0" timeOffset="798.7023">-3470-6168 222,'0'0'135,"0"0"0,0 0 6,0 0-87,23 18-23,-18 7-2,11 18-9,-5 5 0,5 12-8,0 8 0,2 7-5,1 5 0,-3-2-3,0-7-5,0-5 1,-3-7 0,-1-13 0,-3-14 1,0-9 0,-9-23 1,0 0-1,25-28 2,-14-8-1,1-12 0,4-14-1,2-8 0,0-8-2,3-2-3,-3-2 4,0 4-4,-2 7 4,3 10-5,-3 4 5,-3 11-3,-1 9 4,-1 8-1,1 4-1,-12 25 2,11-28-2,-11 28 0,0 0-4,0 0-6,0 0-7,0 0-14,0 0-27,7 41-80,-7-41-9,4 51 4,-6-26 1</inkml:trace>
          <inkml:trace contextRef="#ctx0" brushRef="#br0" timeOffset="1439.5374">-2862-5801 239,'-7'-25'137,"7"25"-1,0 0 1,0 23-95,-5-3-15,10 17-8,-5 6-8,2 14-2,-2 5-2,0 4-1,-2-4-5,0-5 1,-1-11-2,1-8 2,-3-15 0,5-23 0,0 0 1,12-25-1,2-11 1,4-3-2,7-2 1,2-5-2,8 7 1,-4 5-2,4 16-1,-3 13 2,-5 14-3,-6 12 2,-3 11-1,-7 9 2,-4 5-2,-5 4 2,-8-2-1,-4-3 1,-5-3 0,-6-6 1,-4-4 0,-3-7 1,-4-7 1,1-2 1,-6-9 0,5-9-1,0-5 1,0-4-2,9-5-1,0-5-4,23 21-6,-27-43-11,27 43-16,-11-37-34,11 37-73,0 0-5,25-7 3,-25 7 0</inkml:trace>
        </inkml:traceGroup>
      </inkml:traceGroup>
    </inkml:traceGroup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17:18.774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528739E5-0D4F-4D04-94A0-D54D0DA577AB}" emma:medium="tactile" emma:mode="ink">
          <msink:context xmlns:msink="http://schemas.microsoft.com/ink/2010/main" type="inkDrawing" rotatedBoundingBox="7021,10510 11402,9570 12044,12561 7663,13501" hotPoints="11647,11638 9665,13620 7683,11638 9665,9657" semanticType="enclosure" shapeName="Circle"/>
        </emma:interpretation>
      </emma:emma>
    </inkml:annotationXML>
    <inkml:trace contextRef="#ctx0" brushRef="#br0">4083 42 23,'0'0'90,"0"0"3,-21 2-35,21-2-10,0 0-2,0 0-5,0 0-4,0 0-7,-25-11-5,25 11-5,0 0-3,-25-5-5,25 5-2,-25-4-2,25 4-2,-27-5 0,27 5-1,-30-4-1,30 4 0,-34-7 1,34 7-1,-32-5-1,11 5 0,21 0-1,-39 0-1,39 0 0,-36 2 0,36-2 0,-34 5-1,34-5 1,-25 0 0,25 0 1,-28 0 1,28 0-1,-25-7 0,25 7 0,-25-4 0,25 4 1,-25-5-2,25 5 1,-23 0-1,23 0 0,-25 0-1,25 0 0,-21 0-1,21 0 0,-22 2 3,22-2-2,-26 0 0,26 0 1,-25 0 1,25 0-1,-27 3 0,27-3 0,-25 2-2,25-2 2,-23 2-1,23-2 0,-25 2-1,25-2 2,-30 5-1,30-5-1,-32 7 1,32-7 0,-32 7 0,32-7 0,-27 7 1,27-7-1,-23 4 1,23-4-1,0 0 0,-30 12 0,30-12 0,-25 6 0,25-6 0,-25 14-1,25-14 0,-27 14 2,27-14-1,-21 13 1,21-13-1,0 0 0,-25 14 0,25-14 1,0 0 0,-25 12 0,25-12 0,-23 13-1,23-13 0,-27 16 0,27-16 0,-30 19 0,30-19-1,-27 18 1,27-18-1,-23 18 2,23-18-2,0 0 2,-25 23-2,25-23 1,0 0 0,-28 25-1,28-25 1,-20 18-1,20-18 1,-23 23 0,23-23 0,-23 23 0,23-23 1,0 0-1,-27 27 0,27-27 0,0 0-1,-23 21 1,23-21 0,0 0 0,-21 16-1,21-16 2,0 0-2,-25 18 1,25-18 0,0 0 0,-27 23-1,27-23 0,-21 14 2,21-14-2,0 0 2,-23 16-1,23-16 0,0 0 1,-22 18-1,22-18-1,-23 16-1,23-16 2,-25 20 0,25-20 0,-28 19-1,28-19 2,-23 13-1,23-13 1,0 0 0,-20 14-2,20-14 1,0 0 0,-21 14 1,21-14-1,-20 14-1,20-14 1,-23 16-1,23-16 2,-28 13-2,28-13 2,-20 12-2,20-12 1,-21 9 0,21-9 0,0 0 0,-27 13 0,27-13 0,-23 12-1,23-12 2,-25 16-2,25-16 1,-30 16 0,30-16 1,-32 11-1,32-11 1,-29 12-1,29-12 0,-30 7 0,30-7 0,-34 6 0,34-6-1,-39 10 2,18-6-2,-1 1 2,-4-3-1,1 2 0,0-1 0,0-1 1,0-2-1,2 2 0,0 1 1,0-1-2,1 0 2,-1 0 1,0 3-1,0-3 0,-2 3 0,2-1 1,-2-1-2,0 1 1,2 1 0,0-3-1,0 0 1,3 1-1,-1-1 0,-1 0-1,1 1 1,-2-1 0,3 0 0,-3-2 0,0 5-1,-4-3 0,1 0 2,1 1-1,0-1-1,2 0 0,-2 0 1,5 1 0,-3-1-1,23-2 1,-39 2-1,19 1 2,-1-1 0,0 0 0,-1-2 0,-1 2-1,0-2 1,0 3 1,3-1-1,-3 0-1,0-2 1,0 3 0,0 1 0,-2 1-1,-2-1-1,-1 5 1,-1-2-1,-1 2 2,0-2-2,3 2 2,-1-2-2,1 0 2,0-2-1,4 1 1,-2 1-1,4-2 0,-2 2-1,1 0 1,22-7 0,-39 16 0,39-16 0,-35 13 0,35-13 0,-34 16 0,34-16 0,-34 18-1,34-18 1,-32 19 0,32-19 0,-34 18 0,34-18-1,-34 25 3,34-25-2,-30 30 1,30-30 1,-30 32-1,30-32 1,-32 34-2,32-34 4,-27 30-6,27-30 5,-23 27-2,23-27-2,-18 25 1,18-25 0,-16 28-1,16-28 0,-14 32 2,14-32-1,-9 38-1,4-17 1,1-1 1,1 3-1,1-2 1,0 4-1,-3-2 1,3 2 0,-5 0 0,0 0 1,0 0-1,-2 0 0,3 1 1,-1-1-1,2 0 1,-2-2-2,3 4 1,1-4 0,1 4 1,2-4-1,-2 4 1,2-4 1,2 2 0,0-2-1,3-2 1,-3 2-2,5-3 1,0 1 0,2-1 0,0 1-1,-9-21 2,18 39-1,-8-19 0,-10-20 1,20 37-1,-20-37-1,16 36 0,-16-36 1,18 34-2,-18-34 2,19 32 0,-19-32-1,20 30 1,-20-30-1,25 27 1,-25-27 3,25 32-4,-25-32 4,30 32-4,-30-32 5,30 35-7,-30-35 7,27 32-6,-27-32 1,30 27 0,-30-27 1,27 25-2,-27-25 1,30 23 1,-30-23-1,30 21 0,-30-21 0,29 20 1,-29-20-2,28 21 1,-28-21-1,25 18 1,-25-18-1,27 23 0,-27-23 0,23 20 0,-23-20 1,23 25-1,-23-25 0,27 26-1,-27-26 2,28 22-1,-28-22 1,34 23-1,-14-11 0,1-3 0,2 2 1,0 1 0,0-1-2,2 0 2,0 3-1,2-2 0,1 1 0,1-1 1,1-1-1,4 3 0,0-3 0,1 3 0,3-3 1,1 1-2,0 1 2,4 1-1,1 0 1,-1 2-1,3-3 0,-3 1 2,3 2-3,-3-2 3,3 2-2,-5-5 0,2 1 1,-1-1 0,-1-2 1,-2 0 0,-1-2 1,3 2-2,1-4 2,1 2-1,0-3 0,1 1-1,-1 2 0,3-3 0,-1 1 0,1-1 0,-3 1-1,-1 0 2,-1-3-2,0 0 1,0 0 0,2-2 1,3 3-2,-3-3 2,1 2-2,-1 0 0,0 1 1,1-1 0,-1 0 0,-4 0 0,2-2 0,0-2-1,0 0 2,0-3-1,5 1 0,-3-3 0,1 2 0,4-2 0,-3 3-2,-1-1 3,-1 3-3,1 0 1,-6-1 0,-1 1 0,-1-2 1,-1 1-2,-3-4 3,0-2-2,0 2 1,2-4 0,0 0-1,-2-1 0,0 3 0,0 0 1,-5 0-1,3 0 0,-5 0 0,5-3 0,-3 5 2,1-4-2,-1-1 2,0-1-2,1-3 1,-1 2-1,1-2 1,-8 2 0,1-4 0,-1 2-2,-20 16 2,34-32-1,-34 32 1,32-36-2,-16 15 3,0-2-1,0-2-1,3-2 1,-3-3 0,0 0 0,2-2-1,-2 3 1,0-3-2,-2 0 1,-1-2-3,-1-1 5,-1-1-4,-2 2 3,0-3-2,0-2 2,1 0-2,-1 1 3,0-1-2,0 0 1,2 0-2,-1 0 1,-1 0 0,-5-2 0,5 0 0,-6-2 0,4 0 1,-5-3-1,2 2 2,-1 1-2,-1 0 1,0 4 0,1 0 1,-1 3-1,-2 1 2,-2 1-3,-1 0 2,-1 0-1,-1-1 2,3 1-1,-3-2-1,3 1 0,-5-4-2,7-2-1,-4 3 1,4-1-1,-5 2 0,3 1 0,-1 1 0,-1 1 0,-1 7 3,1 2 0,-1 0 0,-2-3-2,-2 1 2,0-3-1,0-2 1,0 0-1,-3-4-1,3 1 1,0 1 0,-2 0 1,2 2-1,2 0-1,0 0 1,-2 5 0,2-1 1,-2 1-2,2 2 3,-2 0-3,2 2 1,0 0 0,7 23 1,-16-37-1,16 37 0,-11-32 0,11 32-1,-14-25 0,14 25 2,-14-25-1,14 25 0,-13-23 0,13 23 1,-16-22-1,16 22 0,0 0 0,-28-28 0,28 28 0,0 0-1,-25-18 1,25 18-1,0 0 1,-25-12 0,25 12-1,0 0 1,-25-6-2,25 6 2,0 0 0,-25-3 1,25 3-2,0 0-1,-25-2 1,25 2-3,0 0 0,0 0-5,-26 5-5,26-5-12,0 0-15,0 0-34,-13 22-71,13-22-1,0 0-1,-7 28 0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17:24.210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5D639232-AC4A-4396-AFDF-A6FEE35EBDF8}" emma:medium="tactile" emma:mode="ink">
          <msink:context xmlns:msink="http://schemas.microsoft.com/ink/2010/main" type="inkDrawing"/>
        </emma:interpretation>
      </emma:emma>
    </inkml:annotationXML>
    <inkml:trace contextRef="#ctx0" brushRef="#br0">18 55 131,'-16'-25'125,"16"25"0,0 0 9,-4-32-60,4 32-15,0 0-15,0 0-8,13 30-7,-6 2-8,-7 2-4,5 12-7,-5 1 1,4 6-5,-2-1 0,1 1-4,-3-12 0,2-4 0,0-10-2,0-4-2,-2-23-6,5 27-3,-5-27-10,0 0-11,16 21-36,-16-21-76,0 0-2,-5-34 2,5 34 2</inkml:trace>
    <inkml:trace contextRef="#ctx0" brushRef="#br0" timeOffset="265.9788">-9 44 197,'0'0'132,"0"0"0,0-23-2,20 21-75,-20 2-18,32-14-11,-12 5-4,12 6-7,-1-3-5,6 3-4,1-1-6,3 1-8,4 6-13,-11-10-19,11 14-43,-21-7-54,-1 7 2,-23-7-4,0 0 6</inkml:trace>
    <inkml:trace contextRef="#ctx0" brushRef="#br0" timeOffset="500.6115">109 256 237,'0'0'129,"0"0"2,23 7-30,0 2-59,-23-9-13,46-7-9,-19 3-13,5-6-14,7 10-26,-14-11-42,7 11-55,-5-2-3,-4 9 1,-23-7 0</inkml:trace>
    <inkml:trace contextRef="#ctx0" brushRef="#br0" timeOffset="923.6844">603 295 204,'0'0'129,"0"0"0,-21-18-25,21 18-50,-25 20-16,25-20-9,-30 34-7,21-11-4,-5-2-6,10 4-4,1-5 0,8 1-3,-5-21-1,27 25-3,-4-23-2,2-4-5,10-3 1,-3-8-3,2-1 1,-7-4-2,-4 2 0,-12-7-1,-11 23 3,3-37 3,-3 37 0,-37-36 1,10 22 0,-3 3-2,0 4-5,1-2-11,29 9-30,-44 0-33,44 0-44,0 0 1,0 0-2,0 0 4</inkml:trace>
    <inkml:trace contextRef="#ctx0" brushRef="#br0" timeOffset="1283.1505">922 336 160,'0'0'125,"2"23"-1,-2-23 5,5 29-74,-5-29-23,2 30-9,-2-30-5,3 27-4,-3-27-4,0 21 1,0-21-2,0 0 2,0 0-2,-5-27 1,5 4 0,2-5-3,3-4 0,2 3-4,2-3 0,2 4-4,3 6 3,-14 22-5,32-26 1,-32 26-5,36 0-5,-36 0-8,37 21-13,-37-21-27,37 23-78,-37-23 2,34 27-3,-34-27 6</inkml:trace>
    <inkml:trace contextRef="#ctx0" brushRef="#br0" timeOffset="1846.8979">1977 233 245,'9'-20'133,"-9"20"5,-25 2-33,-5-9-56,30 7-14,-45 14-8,20-1-5,-3-6-7,3 7-4,2 0-5,23-14-2,-32 22-1,32-22-2,-9 21-1,9-21-1,25 16-3,-4-11-2,8-1-1,3 3-1,5 0 0,-5 2 0,0 5 0,-7 2 2,-25-16 3,25 41 5,-25-18 1,-7 2 5,-9-5 0,-2 1 1,-9-7-1,-1-3 1,-1-7-2,1-4-1,1-2-3,4-2-6,23 4-5,-34-21-13,34 21-19,-14-20-41,14 20-61,0 0 0,36-16-3,-36 16 6</inkml:trace>
    <inkml:trace contextRef="#ctx0" brushRef="#br0" timeOffset="2378.5455">2123 334 273,'0'0'136,"0"0"2,0 0-36,0 0-62,0 0-11,-4 22-5,4-22-8,0 39-5,4-16-4,1 0-3,4 0-2,-9-23-1,25 29 0,-25-29-3,39 12 0,-19-17-2,3-2 0,0-4-1,-2-5 0,-21 16-1,34-34 1,-34 34 2,18-28-1,-18 28 3,0 0-1,0 0 3,0 0 0,0 0 0,0 0 1,5 32 0,-5-32 1,13 32-1,-13-32 1,25 23-3,-25-23 2,39 2-1,-16-6 0,0-8-2,2-1 1,-4-8-2,-3-2 0,-7-2 1,-4 0-2,-9 0 1,-3 4-2,-6 1-3,11 20-4,-28-27-7,28 27-6,-32-12-19,32 12-36,0 0-55,-9 23 0,9-23 4,0 0 1</inkml:trace>
    <inkml:trace contextRef="#ctx0" brushRef="#br0" timeOffset="2801.4716">2676 50 221,'0'0'121,"-30"-31"4,30 31-20,0 0-115,0 0-74,0 0-35,0 0 3,36-5-7</inkml:trace>
    <inkml:trace contextRef="#ctx0" brushRef="#br0" timeOffset="2644.2032">2730 288 231,'0'0'134,"0"0"6,0 0-5,0 0-86,0 0-16,-11 32-11,13-5-7,-2-2-6,3 7-3,-1 0-7,0-7-6,5 3-13,-7-28-15,11 36-40,-11-36-64,0 0-2,0 0-2,0 0 3</inkml:trace>
    <inkml:trace contextRef="#ctx0" brushRef="#br0" timeOffset="3442.4184">2993 295 226,'-23'-14'142,"23"14"2,0 0-2,-23-36-85,23 36-20,28-12-10,-3 10-11,5-5-8,6 5-7,7-1-9,-1-3-12,12 12-19,-15-15-45,9 14-61,-11-5 2,-1 7-4,-11-3 5</inkml:trace>
    <inkml:trace contextRef="#ctx0" brushRef="#br0" timeOffset="3176.5499">2991-123 200,'0'0'132,"-5"-23"3,5 23 0,0 0-76,2-23-19,-2 23-10,0 0-6,0 0-7,0 0-6,23 25-2,-23-25-3,12 42 1,-5-13-1,2 8 1,-2 4-1,2 4-5,-5 3 3,3-2-3,0 2 1,-3-2-5,-1-3 1,-1-6-8,3-3 0,-5-11-8,6 6-12,-6-29-19,12 37-38,-12-37-56,0 0-3,0 0 5,23 9 1</inkml:trace>
    <inkml:trace contextRef="#ctx0" brushRef="#br0" timeOffset="3803.0467">3498 297 140,'11'-23'133,"-11"23"3,0 0 0,-11-32-47,11 32-42,0 0-20,-21-2-4,21 2-8,-30 5-4,30-5-2,-32 22-2,12-8 1,6 7-1,-4-1 1,9 5-3,0-2-1,9 2 1,4-4-3,8-1-1,10-4-1,1-7-1,9 1-3,-2-6 0,4 1-6,-6-8-5,1 10-14,-29-7-19,44 7-48,-44-7-45,25 9-3,-25-9 4,0 0 1</inkml:trace>
    <inkml:trace contextRef="#ctx0" brushRef="#br0" timeOffset="4304.6568">3584-221 223,'0'0'134,"0"0"3,0 0 2,16 23-85,-13-3-19,13 21-7,-10 9-5,13 12-8,-8 4-2,5 7-7,0-2-1,-2-2-6,-3-8 2,1-6-6,-3-11 3,-2-15-2,-1-8-1,-6-21 0,0 0 0,0 0-1,16-30 2,-11 0 0,2-6 1,2-3 1,2 0 0,3 3 1,0 4 1,2 9 1,-16 23-1,29-21 4,-29 21-3,28 16 2,-28-16 0,25 41-1,-11-13 0,-3-1-1,1 3-5,-1-5-5,3 2-11,-14-27-19,22 44-41,-22-44-59,16 29-3,-16-29 2,23 12-2</inkml:trace>
    <inkml:trace contextRef="#ctx0" brushRef="#br0" timeOffset="4680.7917">4162 5 178,'-23'-21'123,"3"10"10,20 11-12,-28-5-57,28 5-55,0 0-32,0 0-48,0 0-53,30 23 0,-7-7-5,4 5 6</inkml:trace>
    <inkml:trace contextRef="#ctx0" brushRef="#br0" timeOffset="4523.5245">4215 254 184,'0'0'130,"0"0"5,-21 25-4,21-25-79,-2 39-25,-1-17-6,15 8-1,-8-5-12,3-2-11,7-2-14,-14-21-16,25 20-38,-25-20-63,0 0-1,23-36 1,-21 8 0</inkml:trace>
    <inkml:trace contextRef="#ctx0" brushRef="#br0" timeOffset="5149.8553">4386 308 182,'0'0'132,"0"37"0,0-37 1,4 39-73,-4-39-25,-2 25-8,2-25-6,0 0-5,-7 20-2,7-20-2,0 0-1,0 0-3,0 0 1,7-36-3,-2 11-1,6-3-3,3 1-1,2-3-3,4 5 0,-1 2-2,3 10 2,3 4-1,1 11 0,-4 7 1,-22-9-1,35 41-1,-24-11-2,-4 2-5,2 4-9,-18-8-9,16 15-20,-7-43-33,-7 41-58,7-41 1,14 28 1,-14-28 5</inkml:trace>
    <inkml:trace contextRef="#ctx0" brushRef="#br0" timeOffset="5540.7994">4931 304 212,'-2'-21'140,"2"21"-1,-11-29 4,11 29-88,-21-16-20,21 16-8,-36 9-8,36-9-7,-39 32-5,21-9-1,2-1-3,4 6 0,5-3-2,5-2 1,2-23-2,16 29-1,-16-29-3,41 10 1,-16-13 0,3-6-2,-1-2 1,-2-5-2,0 2 3,-25 14 1,32-25 2,-32 25 1,0 0 0,0 0 2,0 0-2,0 0 4,16 32-3,-16-7 3,-2 9-1,4 10 2,-4 4 0,0 13 1,-5 1 0,-2 4 1,-5-2-1,-2 0 0,-2-11-1,-10-8 0,-4-11 0,-4-15-1,-5-12-4,-9-12-2,2-11-5,0-9-8,13 0-14,-3-16-20,38 41-49,-16-48-55,27 27 0,10-2 0,8 10 4</inkml:trace>
    <inkml:trace contextRef="#ctx0" brushRef="#br0" timeOffset="14415.1689">5388-48 85,'0'0'114,"0"0"0,-14-20 5,14 20-48,0 0-22,-6-23-13,6 23-11,0 0-4,0 0-5,0 0-4,-14 20-3,14-20-3,-9 32-2,9-32-2,-7 35 1,7-35-1,2 27-2,-2-27 1,0 0-1,32 0 0,-32 0-2,32-18 2,-32 18-2,25-25 1,-25 25-1,12-25 1,-12 25 1,0 0 0,0 0 1,-23-21 1,23 21 1,-21 5 0,21-5 0,0 0-1,-20 9 1,20-9-1,0 0-1,0 0 0,0 0-4,0 0-7,0 0-9,23 32-35,-23-32-76,0 0 3,13 23-5,-13-23 1</inkml:trace>
    <inkml:trace contextRef="#ctx0" brushRef="#br0" timeOffset="14978.257">5525 368 105,'0'0'120,"0"0"1,0 0 1,0 0-66,0 0-13,0 0-9,0 0-10,-25-5-5,25 5-6,-25 14-1,25-14 0,-25 18-2,25-18 1,-19 23-3,19-23 0,-9 25-4,9-25-1,0 0 0,12 23-1,-12-23 0,25-2-2,-25 2 0,27-21 0,-27 21 1,21-29-1,-21 29-1,4-30 0,-4 30-1,0 0 2,-29-18 0,29 18 1,-37 11-1,37-11 1,-34 21 1,34-21-1,-27 25 0,27-25-1,-14 25-1,14-25-2,0 0-1,14 23-10,-14-23-10,25 11-34,-25-11-75,20-2-3,-20 2 1,21-9-2</inkml:trace>
    <inkml:trace contextRef="#ctx0" brushRef="#br0" timeOffset="17730.3734">6187 153 173,'0'0'118,"0"0"4,0 0-33,-23-9-37,23 9-10,-2 27-8,4-1-9,-8-6-3,8 14-6,-7-6-3,8 8-4,-1-6-5,7-3 0,2-4-4,-11-23 1,39 25-4,-14-25-2,7-4-1,-4-8-2,4-4 1,-10-4-1,1 2 1,-9-3-1,-14 21 3,11-30 2,-11 30 4,0 0 1,0 0 2,-20 3 1,20-3 1,-9 29 0,9-29 1,11 35 0,-11-35-2,32 27 1,-5-22-2,5-3-1,3-7-1,-1-4 0,-4-2 0,-3-10-1,-4 1 1,-9-3-2,-12 0 1,-9-2 0,-7 4-1,-6 3-1,-3 2-2,-4 7-7,6 4-8,-4-2-12,25 7-24,-28 12-44,28-12-38,0 0 5,23 23-3</inkml:trace>
    <inkml:trace contextRef="#ctx0" brushRef="#br0" timeOffset="18199.3216">6820-178 209,'0'0'128,"0"0"0,20 34 4,-18-6-90,14 20-9,-9 2-5,7 16-8,-7-6-2,4 3-11,-4-5 0,0-8-6,-2-11 1,-1-7-3,-4-32 1,0 0 0,0 0-1,0 0 0,25-35-2,-18-1-1,9-3 0,0-2 2,2 4-2,1 3 3,-1 11-2,-18 23 5,41-13-2,-41 13 1,32 36 1,-16-6-3,0 2 4,-2 4-4,-3-1 4,3-1-7,-5-2-3,0-9-10,7 9-22,-16-32-39,16 27-57,-16-27 1,27 5-2,-27-5 3</inkml:trace>
    <inkml:trace contextRef="#ctx0" brushRef="#br0" timeOffset="18575.416">7386 224 221,'0'0'127,"-16"25"4,16-25-1,2 25-96,-2-25-10,0 0-5,28 21-6,-28-21-3,34-7-4,-34 7-4,36-27-1,-22 4-2,-3-5-1,-6 1 3,-3 0-4,-6 1 4,-3 1-3,7 25 5,-27-32-1,27 32 4,-42 3 0,42-3-1,-38 34 5,19-7-5,3 1 4,7 6-5,0-4 3,9 4-6,5-5 1,4-3-6,9-4-7,-18-22-10,50 37-22,-29-37-41,13 7-55,0-9 0,5-3-2,-5-6 5</inkml:trace>
    <inkml:trace contextRef="#ctx0" brushRef="#br0" timeOffset="18950.4334">7744 213 196,'0'0'122,"-16"27"3,16-27 0,-20 27-93,20-4-8,0-23-3,-7 34-2,7-34-4,-7 23-1,7-23-2,0 0 0,0 0-2,-7-23 0,10-2-3,3-4-1,1-10-3,5 0 1,4-2-3,4 4 0,3 5-3,0 7 3,2 12-1,0 10 1,0 15-2,-2 11 1,-5 6 1,-2 6-2,-4 6 4,-3 0-3,-5 0 3,-4-2-3,3-3 1,-6-8-6,3-1-6,0-27-11,3 34-28,-3-34-76,0 0-13,0 0-1,0 0 1</inkml:trace>
    <inkml:trace contextRef="#ctx0" brushRef="#br0" timeOffset="25223.5875">404 1281 167,'0'0'121,"-2"-23"7,2 23-26,0 0-37,-19-34-12,19 34-14,0 0-10,-27-18-6,27 18-5,-34-9-6,9 11-3,-3 5-2,-4 2-3,-2 7 0,0 2-3,2 5 1,4 4-3,3 3-1,9-5 2,5 3-3,9-3 2,4 2-2,2-2 3,10 0-2,2-2 4,7-5-1,2 3-2,2-3-2,5-2-4,-4-7-10,11 3-13,-17-19-32,20 7-79,-15-9 1,5 0-3,-7-12 5</inkml:trace>
    <inkml:trace contextRef="#ctx0" brushRef="#br0" timeOffset="25678.2047">573 1398 125,'-21'-5'123,"21"5"1,0 0 5,-2 30-67,2-30-21,7 23-9,-7-23-6,16 25-5,-16-25-6,30 13-2,-10-15-5,7-3-2,-1-11-1,1 1 2,-2-6-5,-4-2 3,-5 0-3,-7-2 1,-9 5-2,-12-1 4,12 21-5,-29-25 0,6 20 1,0 3 0,0 4-1,0 8 2,3-1-1,20-9 1,-32 32-1,18-12 0,0 1 1,5 4-1,2 0 3,7 2-4,3 3 3,6 0-4,5-1 4,4-1-4,5-3-1,9-5-4,2-1-4,-2-10-11,9 2-15,-16-20-34,16 5-72,-16-12 2,5 0-2,-14-9 5</inkml:trace>
    <inkml:trace contextRef="#ctx0" brushRef="#br0" timeOffset="25959.4735">993 1085 203,'0'0'135,"-21"-16"-5,21 16 7,0 0-82,-2 29-15,0-8-13,9 11-3,-5 5-9,5 10-3,-3 1-3,3 3-6,2-1-1,-2-7-7,2-4-5,-2-9-14,9-1-6,-16-29-22,28 28-31,-28-28-57,22-2-3,-22 2 5,30-32 1</inkml:trace>
    <inkml:trace contextRef="#ctx0" brushRef="#br0" timeOffset="26240.9083">1185 1103 238,'-12'-32'133,"12"32"2,0 0 0,0 0-84,0 0-16,-13 46-9,8-19-7,10 14-4,-3 3-5,5 8-1,-3 1-3,3 1-4,0-6 0,2 0-2,3-7 0,-1-6-6,-2-8 3,-9-27-4,21 34-2,-21-34-7,20 14-11,-20-14-27,21-9-78,-21 9-12,16-23-2,-16 23 5</inkml:trace>
    <inkml:trace contextRef="#ctx0" brushRef="#br0" timeOffset="26741.1081">1908 1297 115,'-20'-34'131,"-3"4"2,23 30 3,-39-41-56,39 41-32,-20-11-26,20 11-21,0 0-31,0 0-61,0 0-37,20 2-3,5 7 2</inkml:trace>
    <inkml:trace contextRef="#ctx0" brushRef="#br0" timeOffset="26584.8642">1890 1395 214,'0'0'141,"25"9"-3,-25-9 4,0 0-91,5 26-23,-5-26-9,9 29-4,-9-29-7,11 37-8,-11-37-3,14 36-10,-14-36-6,14 37-11,-14-37-19,18 27-28,-18-27-39,0 0-22,0 0 6,0 0 3</inkml:trace>
    <inkml:trace contextRef="#ctx0" brushRef="#br0" timeOffset="27335.1513">2272 1299 173,'0'0'128,"0"0"10,-19-22-4,19 22-59,-32 2-36,32-2-9,-29 11-6,29-11-7,-28 19-5,28-19-5,-18 25-4,18-25-2,-5 32-1,5-32-5,14 36 3,-14-36-4,30 39 3,-30-39-3,36 36 2,-15-20-2,-21-16 2,34 30 3,-34-30 0,23 21 1,-23-21 1,0 0 1,0 0 2,-5 25 0,5-25 1,-36 9-1,11-4 0,-3 1 0,-4-3-1,7-1-2,-2 0-3,27-2-2,-30-2-4,30 2-4,0 0-7,0 0-14,0 0-29,21-14-45,4 17-34,-25-3 3,43-3 2</inkml:trace>
    <inkml:trace contextRef="#ctx0" brushRef="#br0" timeOffset="27725.9487">2838 1347 215,'-5'-23'140,"5"23"-8,0 0 6,-20-11-89,29 32-12,-9-21-16,7 48-8,-5-19-4,5 10-5,0 0 1,-1 0-5,-1-3 1,-3-4-4,1-11 4,-3-21 0,0 25-1,0-25 0,0 0 0,0-34-1,4 4-1,1-9 2,2-4-1,4-1 3,0 1-3,3 4 3,2 9-4,-2 8 5,-14 22-3,32-7 3,-32 7-5,32 36-2,-16-11 3,-3 10-3,1-1 5,-2 0-6,-1 0 1,-4-4-9,2-5-6,-9-25-13,14 39-30,-14-39-52,0 0-27,0 0 4,25 0-2</inkml:trace>
    <inkml:trace contextRef="#ctx0" brushRef="#br0" timeOffset="28085.4825">3320 1352 180,'0'0'133,"-30"4"-3,30-4 3,-25 28-88,27 4-11,-13-12-5,15 17-5,-2-7-7,14 4-6,3-9-4,1-2-1,5-7-3,3-7-1,-1-9 1,1-5-2,-3-6 1,-25 11-3,29-41 1,-24 13-1,-5-4 2,-9 0 2,-5 5-4,-6 2 3,-8 7-4,1 2 3,-1 9-6,1 0-1,6 16-11,1-9-11,20 0-18,-21 18-32,21-18-61,16 23-2,-16-23 4,35 16 3</inkml:trace>
    <inkml:trace contextRef="#ctx0" brushRef="#br0" timeOffset="28602.6697">3575 1279 161,'-29'4'134,"8"6"9,0-6-2,21-4-45,-20 9-48,20-9-12,25 9-9,5-6-11,4-8-5,12 5-4,2-2-4,6-3-6,-1 3-4,-12-3-13,5 10-25,-46-5-73,45-7-27,-45 7-5,0 0 4</inkml:trace>
    <inkml:trace contextRef="#ctx0" brushRef="#br0" timeOffset="28383.5684">3607 932 266,'-2'-21'137,"2"21"2,0 0-1,0 0-100,14 28-13,-5 6-6,4 16-3,-1 7-6,4 14-1,-2 2-4,4 0-3,-4-4-3,-1-8-3,3-6-4,-7-14-7,7-2-4,-16-39-11,21 39-12,-21-39-30,0 0-62,14-23-6,-14 23 0,0-53 5</inkml:trace>
    <inkml:trace contextRef="#ctx0" brushRef="#br0" timeOffset="33903.8516">4685 1366 148,'0'0'111,"-28"-19"8,28 19-1,-20 7-66,-1-14-12,21 7-7,-34 7-7,34-7-2,-27 9-4,27-9-2,-23 23-5,23-23-5,-21 30-1,21-30-5,-18 39 1,14-19-5,4 1 4,0-21-6,13 34 2,-13-34-2,37 27-5,-12-17-11,9 3-14,-11-10-41,9 6-60,-2-7 0,4 2-2,-7-4 5</inkml:trace>
    <inkml:trace contextRef="#ctx0" brushRef="#br0" timeOffset="34326.1925">4975 1464 168,'-28'-7'126,"28"7"-1,-27-5-1,0 3-79,27 2-13,0 0-9,-23 25-11,23-25-1,-5 28-6,5-28 2,14 29-2,-14-29 0,32 23-3,-7-18 1,0-3-3,5-7 0,-3-1-2,-2-6-1,-4-2-1,-21 14 0,20-34 5,-20 34-5,-11-36 6,11 36-4,-43-35 7,13 22-6,0 1 5,-2 10-4,7-5-4,2 9-4,3 1-11,20-3-15,0 0-35,-5 25-57,5-25-4,39 16 1,-12-9 2</inkml:trace>
    <inkml:trace contextRef="#ctx0" brushRef="#br0" timeOffset="34719.018">5235 1452 144,'0'0'123,"0"0"-1,0 0 5,18 25-73,-18-25-17,10 21-11,-10-21-6,9 32-4,-9-32-5,9 25 0,-9-25-4,0 0 0,0 0-3,0 0 1,0 0-1,16-41 2,-7 14-3,0-3 1,5 0-4,-1 5 2,3 5-2,-16 20 3,39-16-3,-16 18-4,0 12 2,2 2-3,-2 6 4,0 1-2,-1 0 2,-6 2-5,-16-25 1,26 32-4,-26-32-8,11 23-10,-11-23-29,0 0-55,0 0-23,21 2 4,-21-2-1</inkml:trace>
    <inkml:trace contextRef="#ctx0" brushRef="#br0" timeOffset="35125.3666">5742 1345 183,'0'0'121,"-5"25"-2,5-25 3,-6 28-77,15-1-19,-9-6-6,7 8-8,-7-29-2,6 44-5,-6-44 0,5 25-2,-5-25 2,0 0-1,0 0 0,0 0-2,2-37 2,1 12 3,-1-7-5,2 2 5,1 1-6,2 4 5,2 4-5,-9 21 5,23-23-5,-23 23 0,32 16 0,-12 2-5,1 5 5,-1 5-6,1 1 4,-3 1-5,0 0-1,-6-5-10,2 2-8,-14-27-24,18 30-60,-18-30-20,20 7-4,-20-7 3</inkml:trace>
    <inkml:trace contextRef="#ctx0" brushRef="#br0" timeOffset="35453.6052">6158 1391 169,'0'0'126,"-7"29"-3,7-29-3,7 37-71,-7-37-19,11 32-11,-11-32-3,25 23-4,-25-23-4,34 4-2,-34-4-3,35-16 2,-35 16-4,25-39 2,-21 12-2,-1 0 2,-10-3-3,-2 3 3,-5 1 0,14 26 0,-39-29 0,18 29 3,-4 9 0,25-9-4,-38 41 3,26-11-2,1 4 1,6 0-4,7 0 0,5-4-9,12-2-7,-19-28-18,52 38-39,-22-31-59,6-2-3,-1-7 2,3-3 0</inkml:trace>
    <inkml:trace contextRef="#ctx0" brushRef="#br0" timeOffset="35734.8723">6573 1382 185,'-9'-21'133,"9"21"2,-27-27 1,27 27-73,-30 0-20,30 0-17,-30 29-6,19-6-12,-1 2 0,5 5-7,5 0 3,2 4-5,7-9 2,4 2 0,8-6-3,4-3-4,6-2-6,1-14-7,9 8-12,-10-22-24,19 12-54,-18-14-28,2 1-1,-7-5 5</inkml:trace>
    <inkml:trace contextRef="#ctx0" brushRef="#br0" timeOffset="36016.1398">6772 1016 225,'0'0'126,"0"0"0,-14 21 2,14-1-96,16 21-6,-9 7-4,11 14-6,-6 0-2,6 11-7,-5-7-3,3-2-9,3-5-8,-8-15-12,10-6-20,-21-38-37,25 26-52,-25-26 2,25-19-3,-16-6 6</inkml:trace>
    <inkml:trace contextRef="#ctx0" brushRef="#br0" timeOffset="36579.9482">6827 1297 198,'-21'9'130,"0"-2"-4,21-7 8,-20 2-77,20-2-24,0 0-12,41 14-6,-18-12-6,9 1-7,2-1-8,0-4-12,12 8-11,-19-8-20,17 14-15,-24-15-10,17 19 3,-37-16 5,34 19 22,-34-19 20,9 22 28,-7-1 21,-2-21 26,-9 30 11,9-30 5,-11 29-2,11-29-12,0 0-13,-7 23-13,7-23-6,30 9-5,-10-6-5,1-6-1,4-1-5,-2-8-1,2 1-2,-25 11 1,30-41 4,-19 16-6,-9-3 5,-4 1-6,-3-1 6,-6 6-6,11 22 6,-34-28-7,13 28 3,-2 7-1,1 11-4,-1 3 5,2 9-5,1 4 5,6 2-5,0 1 4,10 2-6,6-7 4,9-3-1,8-4-5,3-6-8,13-3-9,-3-21-15,16 10-27,-12-24-45,10 1-27,-7-11 3,-1-3 8</inkml:trace>
    <inkml:trace contextRef="#ctx0" brushRef="#br0" timeOffset="37220.6063">7578 1053 249,'0'0'130,"0"0"5,-25 0-3,31 23-86,-10-3-17,11 14-3,-5 3-9,7 13-5,-2 0-2,2 3-6,3-1 1,-1-4-5,0-7 2,1-4-5,-3-12 4,-9-25-2,14 25 2,-14-25 1,0 0-2,4-23 0,-4 23 2,-16-45 0,2 20-2,-2 4 2,16 21-2,-38-23 0,10 26 2,3 6 0,-2 7-1,6 6-1,1 6 2,6-1-1,7-2 1,9-4 0,-2-21-1,32 34-2,-2-25-2,2-2-3,5-2-5,-5-8-7,4 8-12,-15-16-19,8 15-44,-29-4-47,0 0-4,0 0 4,0 0 2</inkml:trace>
    <inkml:trace contextRef="#ctx0" brushRef="#br0" timeOffset="38144.4761">301 2201 184,'0'0'128,"-25"7"3,25-7 0,-11 37-80,-3-17-14,14 14-10,-9-4-5,9 7-4,-3-5-7,8 0-3,2-7-4,-7-25-1,30 29-4,-10-29-1,3-4-4,-2-10 0,1 0-1,-1-6 0,-21 20-1,30-34 0,-30 34 3,13-23-1,-13 23 5,0 0 1,0 0 1,-7 29 1,5-8 3,7 4-1,4-2 0,7 0 2,4-7-1,10-7-1,4-7 0,5-6-1,0-10-1,2-4 0,-7-5 0,-6-2-2,-12-3 1,-10 1-1,-10 2 1,-7 2-2,11 23-2,-42-32-3,20 25-8,-4 0-7,26 7-17,-27 5-31,27-5-64,0 0-2,34 14 2,-9-14 0</inkml:trace>
    <inkml:trace contextRef="#ctx0" brushRef="#br0" timeOffset="38503.8783">945 2137 185,'0'0'126,"-30"-29"2,30 29-3,-29-3-75,29 3-31,-21 3-19,21-3-35,2 20-78,-2-20-14,35 9-2,-6-9 0</inkml:trace>
    <inkml:trace contextRef="#ctx0" brushRef="#br0" timeOffset="38363.2325">968 2267 220,'0'0'135,"4"32"4,-4-32-4,5 51-89,-7-31-14,11 14-8,-7-6-9,5-1-7,0-4-10,-7-23-5,13 37-12,-13-37-7,14 20-31,-14-20-59,0 0-19,-2-25-5,2 25 9</inkml:trace>
    <inkml:trace contextRef="#ctx0" brushRef="#br0" timeOffset="38941.5211">1285 2201 193,'0'0'135,"0"0"2,-25 12-2,30 10-72,-5-22-34,20 28-7,-20-28-9,41 30-9,-11-14-18,0-14-22,18 12-55,-12-21-46,5-2 1,-4-14-4</inkml:trace>
    <inkml:trace contextRef="#ctx0" brushRef="#br0" timeOffset="38769.6508">1294 1886 230,'0'0'133,"0"28"4,5 13-2,-12 2-96,21 23-8,-10 3-7,12 11-3,-4-3-8,4 5-3,-3-8-6,1-6-1,0-13-5,-5-14-4,0-9-7,-9-32-11,16 30-14,-16-30-34,-2-28-65,-7 1-5,2-3 5,-2-13-2</inkml:trace>
    <inkml:trace contextRef="#ctx0" brushRef="#br0" timeOffset="39286.3001">1632 1977 213,'0'0'132,"-16"32"5,7-2-3,11 16-86,-6-1-21,11 17-5,-5 0-7,7 6-5,-2-6-4,2 0-2,-2-12-2,4-7-1,-2-13 1,-9-30 1,19 25-2,-19-25 2,27-23-2,-6-2 0,-1-2 2,3-3-2,2 3-2,0 4 1,0 11-1,-2 12 0,-2 12 1,-21-12 0,27 45-3,-18-17-2,0 4-4,-2-7-7,2 5-16,-9-30-37,7 20-71,-7-20 1,0 0-4,0 0 2</inkml:trace>
    <inkml:trace contextRef="#ctx0" brushRef="#br0" timeOffset="40098.8379">3164 2377 181,'-29'-5'129,"1"8"5,-8-1-2,11 14-79,-14-9-15,16 13-11,-7-6-6,14 9-6,3 0-5,8 2-4,7 0-3,12 2 0,2 1-4,9-3-6,5 2-6,-1-11-13,15 9-23,-17-18-54,14 5-36,-6-15-2,8 1 0</inkml:trace>
    <inkml:trace contextRef="#ctx0" brushRef="#br0" timeOffset="40505.2426">3477 2459 224,'0'0'127,"-27"-13"7,2 10-6,25 3-91,-46 16-12,23 3-7,-4-1-4,6 5-5,-2 4-4,7 0-2,9-1-2,3-1 0,6-3 0,-2-22-4,21 26 2,-21-26-1,39 0 2,-17-12 0,3-2 1,-2-8-1,0-1 0,-2 0 4,-21 23-4,27-37 1,-27 37 0,0 0-1,0 0 0,21-4 1,-21 4 0,11 34-2,-2-11 1,3 2-1,1 2-3,1-6-9,7 4-8,-21-25-23,38 28-40,-38-28-52,35 4-2,-35-4 1,27-25 1</inkml:trace>
    <inkml:trace contextRef="#ctx0" brushRef="#br0" timeOffset="40927.2198">3721 2537 155,'0'0'123,"-20"34"5,13-6-4,9 8-58,-6-2-40,13 12-7,-7-3-2,10 5-6,-8-7-2,5 0-1,-4-13 1,-1-5 0,-4-23 1,0 0-1,0 0-1,-2-23-2,-3-16 4,1-7 0,-1-13-4,3-7-1,2-5-2,5 0 1,1 5-3,8 9 1,4 9-4,5 16-1,7 16-1,-3 16 1,1 14-1,-3 11 2,-5 11 0,-6 8 0,-5 1 0,-6 1 0,-10-2 1,0-3-2,-5-12 3,-1-8-7,13-21-2,-35 16-9,35-16-10,-29-14-21,29 14-62,0-25-24,0 25-5,18-34 6</inkml:trace>
    <inkml:trace contextRef="#ctx0" brushRef="#br0" timeOffset="41333.5883">4224 2503 199,'-9'-30'131,"9"30"5,-37-27-4,37 27-76,-53-14-22,28 18-8,-9 1-9,7 9-5,4 4-5,5 5-4,11 2-2,7 2-1,7 1-1,11-3-1,7-5 0,7-6-4,2-7 3,3-5 1,-1-4 0,-6-10 0,0-1 1,-10-5 2,-6-3 1,-14 21 3,14-32-3,-14 32 0,0 0 1,0 0-1,0 0 0,0 0-2,2 25-2,2-4-3,6 4-2,1-5-13,7 5-10,-18-25-37,34 21-70,-13-19-1,6-2-2,-4-11 3</inkml:trace>
    <inkml:trace contextRef="#ctx0" brushRef="#br0" timeOffset="41600.4668">4689 2452 187,'-29'-18'131,"6"11"-2,23 7 8,-53 3-80,53-3-16,-48 32-12,28-5-5,-5-4-9,13 9-2,-1-3-4,10 1-3,3-3-2,10-1-4,12-4-1,3-6-8,10 0-3,-3-16-13,7 10-14,-12-22-34,14 8-67,-16-10 0,0-2-1,-9-5 5</inkml:trace>
    <inkml:trace contextRef="#ctx0" brushRef="#br0" timeOffset="41928.7198">4810 2208 135,'-20'-34'117,"-1"9"0,5 4-4,16 21-73,-18-23-50,18 23-90,0 0-13,0 0-4,34-4-2</inkml:trace>
    <inkml:trace contextRef="#ctx0" brushRef="#br0" timeOffset="41788.1135">4820 2468 201,'0'0'127,"0"0"6,0 0-3,-10 25-79,10-25-22,-2 48-11,2-22-7,2 1-9,3 0-9,-5-27-14,16 44-20,-16-44-55,0 0-40,0 0 2,25-23 3</inkml:trace>
    <inkml:trace contextRef="#ctx0" brushRef="#br0" timeOffset="42666.4563">4993 2439 192,'0'0'135,"-39"-9"0,39 9 1,-20-7-67,20 7-41,0 0-10,41 7-12,-9-7-9,4 0-12,12 9-10,-9-14-19,18 19-18,-25-16-16,16 15-2,-25-13 1,11 12 17,-34-12 17,30 7 26,-30-7 31,0 0 30,0 0 26,0 0 10,0 0 7,0 0-11,0 0-8,-25 15-14,25-15-14,-25 28-9,25-28-11,-19 39-7,15-16-4,1-1-2,10 3-2,-7-25-1,28 37-3,-3-28-2,0-4-1,7-5-3,-5-9-2,5-1-6,-9-10-2,0 4-4,-14-14-3,-9 30-3,0-50-2,-2 29-3,-19-8-5,21 29-9,-34-39-17,34 39-22,0 0-31,-25-21 3,25 21 3</inkml:trace>
    <inkml:trace contextRef="#ctx0" brushRef="#br0" timeOffset="42178.9026">5030 2135 258,'13'25'138,"-13"-25"-2,-4 44-12,-5-22-88,15 17-8,-6 2-7,10 12-7,-6 2-8,3 4-3,2 0-5,0-6-7,3-1-5,-5-13-12,6 2-13,-13-41-27,16 34-61,-16-34-11,0 0 0,9-34 4</inkml:trace>
    <inkml:trace contextRef="#ctx0" brushRef="#br0" timeOffset="42900.8427">5655 2615 101,'0'0'120,"14"20"4,-14-20 3,0 0-55,0 0-16,-16-30-14,16 30-5,-18-36-13,11 13-4,-2-4-7,6 1-2,6-1-5,4 2-2,9 2-4,2 3-2,9 8-3,1 1-3,10 8-6,-3-1-7,8 13-14,-16-11-28,15 11-69,-15-2-6,0 4 8,-6-4-3</inkml:trace>
    <inkml:trace contextRef="#ctx0" brushRef="#br0" timeOffset="43182.2953">6096 2569 208,'0'0'138,"-9"27"6,9-27-4,-14 48-54,0-23-59,10 14-7,-10-5-3,3 10-8,-1-5-4,1-1-8,2 1-8,0-16-14,9 9-21,0-32-78,-7 25-20,7-25-3,0 0 0</inkml:trace>
    <inkml:trace contextRef="#ctx0" brushRef="#br0" timeOffset="44292.2195">6991 2306 63,'-7'-39'112,"5"19"4,-1-1 5,-6-4-59,9 25-2,-9-20-7,9 20-6,-27 16-8,9 13-10,-12-1-6,9 15-4,-4 1-5,12 3-2,3-3-4,15-3-2,13-7-4,14-11 0,9-7-1,9-11 1,3-10-2,-3-6 1,-2-10 0,-9-6 0,-9-8 0,-10-3-1,-15-4 0,-12-3-1,-9-1 0,-7 3-1,-2 2 0,-2 2-3,4 11-8,-5 1-13,28 27-17,-27-23-37,27 23-59,0 0-2,9 39 0,-4-18 0</inkml:trace>
    <inkml:trace contextRef="#ctx0" brushRef="#br0" timeOffset="45402.917">7112 2169 71,'0'0'94,"0"0"1,0 0-34,0 0-22,-14-20-4,14 20-7,0 0-3,-11-23-6,11 23-1,0 0-2,0 0-1,-2-21 1,2 21-3,0 0-1,0 0-4,0 0-1,-21-4-1,21 4 0,0 0-1,-23-7 1,23 7 0,0 0 0,-27 0 1,27 0-2,-25 9 2,25-9-4,-32 25 2,32-25-2,-35 34-1,19-13-1,3 0-1,13-21-2,-23 34-4,23-34-10,-16 20-30,16-20-71,0 0-6,0 0 1,0 0-5</inkml:trace>
    <inkml:trace contextRef="#ctx0" brushRef="#br0" timeOffset="46668.9877">422 3144 126,'-25'0'117,"4"0"3,21 0 1,-47 7-67,31 14-13,-14-5-13,12 13-5,-5-1-4,9 10-3,3-1-3,11 4-2,6 0-4,10-2-1,7-2-2,7-5-1,2-3-3,2-6-5,5-2-5,-9-10-8,6 5-15,-36-16-25,50 2-65,-50-2-10,32-9 3,-32 9 0</inkml:trace>
    <inkml:trace contextRef="#ctx0" brushRef="#br0" timeOffset="47090.8821">696 3334 142,'0'0'121,"0"0"2,0 0 2,0 0-68,9 39-17,-13-14-11,11 11-8,-5-4-4,9 5-3,-2-8-5,7-1-3,-16-28-3,32 29-1,-11-26-3,2-10-1,0-7-3,-7-9-1,2-4-2,-7-7-1,1 2 0,-6-5 0,-3 8 2,-3 1 0,-3 8 4,3 20 1,0 0 4,0 0-1,0 0 1,-13 22 1,17 1-1,5 7 1,1 0-4,6-3-3,2 5-11,-2-11-18,13 10-45,-6-15-47,2 0 0,-2-11-4,2-5 3</inkml:trace>
    <inkml:trace contextRef="#ctx0" brushRef="#br0" timeOffset="51468.7651">1315 3491 130,'-2'-20'129,"2"20"4,0 0-4,0 0-51,0 0-48,0 0-7,0 0-8,16 23-2,-16-23-6,13 27 0,-13-27-2,14 39 1,-12-19-2,-2-20 0,3 35-1,-3-35-1,0 0 1,2 22 0,-2-22 1,0 0 0,-5-34 2,3 11 0,-5-9 0,5-2 0,-5-7-1,7 0-1,0 0-2,2 4 1,7 5-3,5 3 1,4 4-2,5 9-2,7 6-2,0 1-3,4 14-2,0-5-4,3 14-5,-10-8-8,12 19-16,-39-25-35,43 21-56,-43-21-1,34 18 2,-34-18 2</inkml:trace>
    <inkml:trace contextRef="#ctx0" brushRef="#br0" timeOffset="51890.8577">1815 3418 121,'0'0'122,"0"0"-1,0 0 5,0 0-62,0 0-31,0 0-10,7 32-4,-7-32-3,2 41 0,-4-18-4,4 4 0,-4-6-1,2 0-2,0-21 1,-5 25-3,5-25 1,0 0-1,0 0 0,-16-30 0,12 3 0,-1-1-2,0-8 0,3-3-1,2-2-1,2 4-2,5 1-1,2 6-1,3 7 0,-12 23-5,39-23-4,-39 23-6,45 7-10,-45-7-12,53 30-24,-53-30-33,41 32-43,-41-32 0,41 39 6,-41-39 20</inkml:trace>
    <inkml:trace contextRef="#ctx0" brushRef="#br0" timeOffset="52234.676">2139 3468 220,'0'0'131,"0"0"4,0 0-28,7 21-61,-7-21-15,0 0-10,0 0-6,25-2-7,-25 2-2,23-16-3,-23 16 1,23-25-2,-23 25-1,16-35 0,-16 35 0,2-38 0,-2 38 0,-11-32 1,11 32-1,-26-16 2,26 16 0,-36 13 1,13 3-1,0 12 2,3 1-2,1 10 2,6-2-3,8 2 0,7-3 0,5-2-2,12-2-5,3-9-7,10 2-11,-7-20-24,19 11-52,-14-19-44,4 1 2,-9-16-2</inkml:trace>
    <inkml:trace contextRef="#ctx0" brushRef="#br0" timeOffset="52594.2406">2420 3516 218,'0'0'128,"-27"7"-2,27-7 0,-10 28-110,10-8-5,0-20-2,-2 37 0,2-37-1,-2 29 1,2-29 1,0 0 1,0 0 3,0 0-1,4-32 2,3 5-3,0-7 0,7 2-5,-1-5 0,3 5-5,0 5 0,-16 27-1,37-18-1,-37 18 0,34 25-1,-18 0 1,0 5-2,-2 4-1,2 2-4,-5-4-2,3 5-9,-5-17-6,7 12-18,-16-32-28,23 25-65,-23-25-5,0 0 7,25 12-2</inkml:trace>
    <inkml:trace contextRef="#ctx0" brushRef="#br0" timeOffset="53190.0455">2667 3375 225,'0'0'139,"-21"-2"1,21 2 2,0 0-92,0 0-21,41 0-9,-7 6-8,5 1-6,5 0-7,1 7-8,1-10-11,2 15-15,-21-26-41,7 14-64,-13-12-5,2 0 2,-23 5 0</inkml:trace>
    <inkml:trace contextRef="#ctx0" brushRef="#br0" timeOffset="52845.2823">2815 3044 169,'-16'23'134,"16"11"2,-7 7 2,14 25-70,-9-13-35,15 20-8,-8-7-7,6 7-2,-2-11-7,1-1-4,-1-13-6,-5-11-4,3-10-10,-7-27-12,0 0-32,0 0-80,7-20 0,-21-15-2,5 1 6</inkml:trace>
    <inkml:trace contextRef="#ctx0" brushRef="#br0" timeOffset="53877.6598">3863 3258 181,'-37'-18'120,"12"20"0,5-2-2,-5 3-97,25-3-24,0 0-16,0 0-21,4 29-30,19-29-44,14 7-3,6 0 0,9 2 38</inkml:trace>
    <inkml:trace contextRef="#ctx0" brushRef="#br0" timeOffset="53690.0727">3756 3457 200,'0'0'137,"0"0"0,16 30 0,-16-30-89,-7 52-19,2-24-6,7 10-9,-2-1-10,0-3-13,7 5-18,-7-39-36,9 48-72,-9-48-4,21 18 1,-21-18-2</inkml:trace>
    <inkml:trace contextRef="#ctx0" brushRef="#br0" timeOffset="54205.9783">4226 3475 188,'9'23'131,"-9"-23"2,-11 28-36,-14-33-29,25 5-15,-51 20-15,22-1-11,-10-6-9,5 6-6,-1-3-6,8 2-2,6-2-2,21-16-1,0 0-2,28 18-1,6-18-1,5 0-1,0 2 1,-1 1 0,1 6-1,-9 2 1,-9 8 0,-12 1 2,-12 5 4,-8 0-2,-5-4 3,16-21-3,-41 32 1,20-25-3,1 0-6,-3-12-12,23 5-23,-32-14-51,32 14-47,0 0-2,5-20 3,-5 20-5</inkml:trace>
    <inkml:trace contextRef="#ctx0" brushRef="#br0" timeOffset="54737.4882">5100 3375 69,'0'0'119,"0"0"4,-22-23 3,22 23-41,-39 5-26,39-5-12,-44 13-12,44-13-9,-48 21-5,48-21-4,-38 16-6,38-16-3,-21 18-4,21-18 0,5 21-3,-5-21 0,32 27-2,-7-9 1,0 5-1,2 0 1,-2 2-1,-2 2 0,-9 3 0,-5-2 0,-11-1 1,-5-2 1,-7-2-1,14-23 1,-39 34-1,17-27 2,1-2-4,-2-8-4,23 3-8,-34-11-13,34 11-32,0 0-73,-9-28-4,18 8-5,14 4 5</inkml:trace>
    <inkml:trace contextRef="#ctx0" brushRef="#br0" timeOffset="55206.2596">5228 3468 154,'0'0'128,"0"0"5,0 0-2,0 0-50,0 0-48,-7 46-10,5-21-7,9 9-3,0-4-4,4 4-3,5-9 0,-16-25-4,41 28 1,-18-24-3,2-10-1,-2-8 0,0-7-1,-5-4 0,-2 0-1,-4-2 1,-3 4 0,-9 23 0,7-30 2,-7 30-1,0 0 2,0 0-1,11 32 1,-4-7-1,2 0 0,2 5 2,1 0-3,2-5-1,1 0-7,-15-25-11,26 41-16,-26-41-36,0 0-59,0 0-6,29-7 2,-24-16-2</inkml:trace>
    <inkml:trace contextRef="#ctx0" brushRef="#br0" timeOffset="55596.9036">5552 3094 211,'0'0'126,"0"0"2,0 0-1,0 0-98,26 39-8,-8 4 1,-7 5-2,8 16 0,-8 2-7,3 5-1,-7-7-6,2-5-1,-7-8-2,2-15 0,-1-15 0,-3-21-2,0 0 1,27-35-1,-11-1-1,5-8 0,-1 1-1,3 0-1,0 6-2,2 14 2,-2 14-1,-23 9 2,30 28-1,-21 4 1,-5 6 1,-4 4 0,-4 1 0,-3-4 1,-5-5 0,1-7 0,-5-6 0,16-21 0,-30 25-2,30-25-1,-34 11-7,14-13-6,20 2-13,-32-11-25,32 11-45,0 0-39,0 0 2,-10-32-1</inkml:trace>
    <inkml:trace contextRef="#ctx0" brushRef="#br0" timeOffset="56395.2695">6110 3395 195,'0'0'135,"0"0"3,-26-4-1,26 4-71,0 0-35,28 4-9,-28-4-8,39-2-9,-12 4-5,0 1-10,12 10-10,-11-6-13,13 18-10,-18-16-8,13 23-1,-36-32 2,46 46 10,-46-46 19,29 41 18,-15-18 19,-14-23 14,14 37 10,-14-37 2,7 27 1,-7-27-6,2 23-11,-2-23-8,0 0-7,0 20 0,0-20 0,0 0 1,0 0 0,0 0-1,-2-29 1,-3 1 0,3-1-1,2-8-3,-2 3-2,-1-5-2,6 5-2,1 6-2,5 1-6,-9 27-5,32-30-9,-7 33-12,-25-3-23,57 9-50,-31-3-37,8 10 2,-9-2 1</inkml:trace>
    <inkml:trace contextRef="#ctx0" brushRef="#br0" timeOffset="55957.3973">6135 3174 148,'-5'-21'131,"5"21"1,-7-29 0,7 29-68,0 0-14,0 0-14,5 25-11,2 7-6,-3 4-7,5 15 0,-2 3-5,5 10 1,1 0-4,1-2 0,0-7-3,-1-7-2,1-7-6,-5-14-3,3-4-14,-12-23-26,0 0-88,13-28-6,-10 6 4,-12-17-4</inkml:trace>
    <inkml:trace contextRef="#ctx0" brushRef="#br0" timeOffset="56801.7709">6840 3500 222,'0'0'136,"9"-20"2,-9 20-5,0 0-85,-29-21-16,29 21-10,-30 3-7,30-3-7,-39 16-3,39-16-1,-39 32-1,26-10-1,-1 1-1,5 2 2,4-2-2,5 0 0,0-23 0,21 32 1,-21-32-2,39 9 1,-17-11-1,4-5 0,-4-7 0,-1-2-2,-21 16 2,32-36-2,-32 36 2,16-28-1,-16 28 0,0 0-1,0 0 0,0 0 1,0 0-2,16 23 0,-9 0-5,-7-23-4,16 43-6,-16-43-8,25 41-23,-25-41-49,20 14-38,-20-14-3,39-9 7</inkml:trace>
    <inkml:trace contextRef="#ctx0" brushRef="#br0" timeOffset="57051.9688">7187 3400 209,'-16'-27'132,"16"27"-1,-27-7 1,6 4-83,21 3-25,-27 35-6,18-8-3,-7 0-3,9 10-4,0 0-1,12-3 0,4 0-4,5-4 0,6-5-6,1-7-5,8-2-11,-6-16-12,16 11-38,-39-11-68,43-13 0,-43 13-2,39-34 5</inkml:trace>
    <inkml:trace contextRef="#ctx0" brushRef="#br0" timeOffset="57302.1375">7370 3083 230,'-27'-21'133,"27"21"-1,0 0 1,-32 7-93,38 18-16,-3 5-8,8 18-4,-4 9-3,7 11 0,-5 5-2,4 5-4,-1-5-7,-3-9-5,5-5-11,-10-25-12,17 1-56,-21-35-51,25-3 1,-14-22-2,1-11 4</inkml:trace>
    <inkml:trace contextRef="#ctx0" brushRef="#br0" timeOffset="57864.7611">7343 3345 212,'0'0'132,"-26"14"2,26-14 0,0 0-96,21-5-17,-21 5-3,46-11-2,-19 6-6,5 1-8,0 1-5,0 1-7,2 7-9,-9-12-15,12 21-25,-37-14-22,39 9-7,-39-9 2,22 20 17,-22-20 19,7 25 29,-7-4 31,0-21 37,-4 36 27,4-36 13,-5 35 2,5-35-11,0 23-13,0-23-20,0 0-15,0 0-11,32 13-5,-32-13-7,32-11-3,-32 11-2,34-28-3,-34 28-4,28-38 0,-24 15 0,-4-2-2,-2 0 3,-7 2-1,9 23 2,-23-28 3,23 28 3,-39 0 2,14 14 2,2 11 0,0 9-1,3 5 1,-1 2-2,10 5 1,9-5-4,6-2-2,12-3-6,2-11-8,17 1-16,-10-29-36,23 6-72,-12-19-6,12-5 3,-9-15-2</inkml:trace>
    <inkml:trace contextRef="#ctx0" brushRef="#br0" timeOffset="58302.2824">7982 2991 182,'0'0'129,"-14"-20"3,14 20 3,5 23-74,-5-23-29,18 54-8,-9-17-3,9 15-3,-2 5-4,5 7-4,-3-4-4,-2-1 0,-2-6-4,0-10 0,-5-6-1,-3-12 0,-6-25 1,7 20 0,-7-20-1,0 0 0,-4-25 1,-3 5-1,-2-1 1,-5-2-2,14 23 1,-34-34 0,9 22 1,2 10-1,-5 4 1,6 10 0,1 2 0,21-14 0,-32 36-1,25-13 1,7 0-1,9 0 1,7-1-3,3 1-1,6-2-2,0-5-3,5 2-6,-5-11-10,4 7-19,-29-14-43,37-10-55,-37 10-5,25-13 5,-25 13-1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17:20.170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88FFE95A-7EB1-4416-AC21-790C20B6BF6B}" emma:medium="tactile" emma:mode="ink">
          <msink:context xmlns:msink="http://schemas.microsoft.com/ink/2010/main" type="inkDrawing"/>
        </emma:interpretation>
      </emma:emma>
    </inkml:annotationXML>
    <inkml:trace contextRef="#ctx0" brushRef="#br0">0 37 38,'0'0'97,"0"0"2,0 0-37,0 0-11,0 0-5,0 0-8,0 0-8,0 0-8,4-21-7,-4 21-4,0 0-1,0 0-4,0 0-2,25-9-2,-25 9-1,0 0 1,0 0 0,23-4 1,-23 4 1,0 0 1,0 0 0,0 0 0,21-3 1,-21 3-1,0 0-1,0 0 0,0 0 0,0 0-1,0 0-1,22 3 1,-22-3-1,0 0 1,0 0-2,0 0 0,23 11 0,-23-11 0,0 0 0,16 23 1,-16-23-1,0 0 2,14 27 1,-14-27 0,11 21-1,-11-21 1,0 0 0,16 23-2,-16-23 1,0 0-1,0 0 0,16 23 0,-16-23 0,0 0 0,0 0-1,0 0 0,0 0-2,0 0 2,19 22-5,-19-22-1,0 0-7,0 0-15,0 0-38,0 0-58,0 0-3,22 14-1,-22-14-1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6:44:20.924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A2978687-74CD-422A-AC5F-BE55AE2C9C38}" emma:medium="tactile" emma:mode="ink">
          <msink:context xmlns:msink="http://schemas.microsoft.com/ink/2010/main" type="writingRegion" rotatedBoundingBox="11829,13294 16720,13198 16722,13283 11831,13379"/>
        </emma:interpretation>
      </emma:emma>
    </inkml:annotationXML>
    <inkml:traceGroup>
      <inkml:annotationXML>
        <emma:emma xmlns:emma="http://www.w3.org/2003/04/emma" version="1.0">
          <emma:interpretation id="{E30CDBB2-3445-4700-9DD3-470EC805E246}" emma:medium="tactile" emma:mode="ink">
            <msink:context xmlns:msink="http://schemas.microsoft.com/ink/2010/main" type="paragraph" rotatedBoundingBox="11829,13294 16720,13198 16722,13283 11831,1337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DDC0088-FFE7-4CDC-B5CE-FF689ED9DDB0}" emma:medium="tactile" emma:mode="ink">
              <msink:context xmlns:msink="http://schemas.microsoft.com/ink/2010/main" type="line" rotatedBoundingBox="11829,13294 16720,13198 16722,13283 11831,13379"/>
            </emma:interpretation>
          </emma:emma>
        </inkml:annotationXML>
        <inkml:traceGroup>
          <inkml:annotationXML>
            <emma:emma xmlns:emma="http://www.w3.org/2003/04/emma" version="1.0">
              <emma:interpretation id="{DDC5C9AB-2FCC-4B78-9F38-4F0BAE30E122}" emma:medium="tactile" emma:mode="ink">
                <msink:context xmlns:msink="http://schemas.microsoft.com/ink/2010/main" type="inkWord" rotatedBoundingBox="11830,13326 12666,13309 12667,13359 11830,13376"/>
              </emma:interpretation>
              <emma:one-of disjunction-type="recognition" id="oneOf0">
                <emma:interpretation id="interp0" emma:lang="en-US" emma:confidence="1">
                  <emma:literal>_</emma:literal>
                </emma:interpretation>
                <emma:interpretation id="interp1" emma:lang="en-US" emma:confidence="0">
                  <emma:literal>-</emma:literal>
                </emma:interpretation>
                <emma:interpretation id="interp2" emma:lang="en-US" emma:confidence="0">
                  <emma:literal>•</emma:literal>
                </emma:interpretation>
                <emma:interpretation id="interp3" emma:lang="en-US" emma:confidence="0">
                  <emma:literal>.</emma:literal>
                </emma:interpretation>
                <emma:interpretation id="interp4" emma:lang="en-US" emma:confidence="0">
                  <emma:literal>y</emma:literal>
                </emma:interpretation>
              </emma:one-of>
            </emma:emma>
          </inkml:annotationXML>
          <inkml:trace contextRef="#ctx0" brushRef="#br0">527-3672 85,'35'3'87,"-12"-8"3,2 7-3,-2-2-56,-23 0-11,38-2-18,-17 2-28,2 5-58,-23-5-2,43-5-4,-43 5-1</inkml:trace>
          <inkml:trace contextRef="#ctx0" brushRef="#br0" timeOffset="-62.5031">-78-3621 185,'0'0'117,"0"0"-4,0 0 5,0 0-77,0 0-10,0 0-10,12-23-6,-12 23-6,20-14-6,-20 14-6,32-14-11,-7 17-14,-25-3-17,46 2-17,-25-2-46,8 5-5,1-3-4,6 0 7</inkml:trace>
        </inkml:traceGroup>
        <inkml:traceGroup>
          <inkml:annotationXML>
            <emma:emma xmlns:emma="http://www.w3.org/2003/04/emma" version="1.0">
              <emma:interpretation id="{84EDAEF2-A68A-4BB8-8416-2E3A3171A275}" emma:medium="tactile" emma:mode="ink">
                <msink:context xmlns:msink="http://schemas.microsoft.com/ink/2010/main" type="inkWord" rotatedBoundingBox="13068,13287 13904,13270 13905,13305 13069,13321"/>
              </emma:interpretation>
              <emma:one-of disjunction-type="recognition" id="oneOf1">
                <emma:interpretation id="interp5" emma:lang="en-US" emma:confidence="0">
                  <emma:literal>-</emma:literal>
                </emma:interpretation>
                <emma:interpretation id="interp6" emma:lang="en-US" emma:confidence="0">
                  <emma:literal>_</emma:literal>
                </emma:interpretation>
                <emma:interpretation id="interp7" emma:lang="en-US" emma:confidence="0">
                  <emma:literal>~</emma:literal>
                </emma:interpretation>
                <emma:interpretation id="interp8" emma:lang="en-US" emma:confidence="0">
                  <emma:literal>.</emma:literal>
                </emma:interpretation>
                <emma:interpretation id="interp9" emma:lang="en-US" emma:confidence="0">
                  <emma:literal>•</emma:literal>
                </emma:interpretation>
              </emma:one-of>
            </emma:emma>
          </inkml:annotationXML>
          <inkml:trace contextRef="#ctx0" brushRef="#br0" timeOffset="140.6317">1160-3688 190,'21'7'109,"4"-2"-5,-25-5-1,36-5-85,-10 3-11,3 2-35,-4-7-50,3-2-23,6 4-4,-2-6 2</inkml:trace>
          <inkml:trace contextRef="#ctx0" brushRef="#br0" timeOffset="296.8906">1768-3718 122,'23'0'91,"2"5"-2,-25-5 1,34-5-73,-11 5-15,0 3-38,4 1-51,-6-8-1,8 4-4,-6-9 0</inkml:trace>
        </inkml:traceGroup>
        <inkml:traceGroup>
          <inkml:annotationXML>
            <emma:emma xmlns:emma="http://www.w3.org/2003/04/emma" version="1.0">
              <emma:interpretation id="{FD3E79B8-1514-442E-9929-36C3727C2C46}" emma:medium="tactile" emma:mode="ink">
                <msink:context xmlns:msink="http://schemas.microsoft.com/ink/2010/main" type="inkWord" rotatedBoundingBox="14319,13257 14585,13251 14586,13296 14319,13301"/>
              </emma:interpretation>
              <emma:one-of disjunction-type="recognition" id="oneOf2">
                <emma:interpretation id="interp10" emma:lang="en-US" emma:confidence="0">
                  <emma:literal>-</emma:literal>
                </emma:interpretation>
                <emma:interpretation id="interp11" emma:lang="en-US" emma:confidence="0">
                  <emma:literal>_</emma:literal>
                </emma:interpretation>
                <emma:interpretation id="interp12" emma:lang="en-US" emma:confidence="0">
                  <emma:literal>~</emma:literal>
                </emma:interpretation>
                <emma:interpretation id="interp13" emma:lang="en-US" emma:confidence="0">
                  <emma:literal>•</emma:literal>
                </emma:interpretation>
                <emma:interpretation id="interp14" emma:lang="en-US" emma:confidence="0">
                  <emma:literal>v</emma:literal>
                </emma:interpretation>
              </emma:one-of>
            </emma:emma>
          </inkml:annotationXML>
          <inkml:trace contextRef="#ctx0" brushRef="#br0" timeOffset="468.7738">2410-3740 166,'36'18'106,"-36"-18"5,21 18-6,-21-18-59,0 0-33,23 7-14,-23-7-25,36-5-22,-6-1-52,6 1-5,3-2 1,7 3-5</inkml:trace>
        </inkml:traceGroup>
        <inkml:traceGroup>
          <inkml:annotationXML>
            <emma:emma xmlns:emma="http://www.w3.org/2003/04/emma" version="1.0">
              <emma:interpretation id="{05E04E77-218B-4923-87A1-6A6649012064}" emma:medium="tactile" emma:mode="ink">
                <msink:context xmlns:msink="http://schemas.microsoft.com/ink/2010/main" type="inkWord" rotatedBoundingBox="14962,13267 15300,13261 15301,13293 14963,13300"/>
              </emma:interpretation>
              <emma:one-of disjunction-type="recognition" id="oneOf3">
                <emma:interpretation id="interp15" emma:lang="en-US" emma:confidence="0">
                  <emma:literal>_</emma:literal>
                </emma:interpretation>
                <emma:interpretation id="interp16" emma:lang="en-US" emma:confidence="0">
                  <emma:literal>-</emma:literal>
                </emma:interpretation>
                <emma:interpretation id="interp17" emma:lang="en-US" emma:confidence="0">
                  <emma:literal>~</emma:literal>
                </emma:interpretation>
                <emma:interpretation id="interp18" emma:lang="en-US" emma:confidence="0">
                  <emma:literal>.</emma:literal>
                </emma:interpretation>
                <emma:interpretation id="interp19" emma:lang="en-US" emma:confidence="0">
                  <emma:literal>•</emma:literal>
                </emma:interpretation>
              </emma:one-of>
            </emma:emma>
          </inkml:annotationXML>
          <inkml:trace contextRef="#ctx0" brushRef="#br0" timeOffset="609.4834">3054-3724 79,'32'11'84,"-32"-11"6,43 11-3,-43-11-46,37 3-18,-8-6-10,3 1-22,3-5-39,3-4-35,13 9-9,-10-10 3</inkml:trace>
        </inkml:traceGroup>
        <inkml:traceGroup>
          <inkml:annotationXML>
            <emma:emma xmlns:emma="http://www.w3.org/2003/04/emma" version="1.0">
              <emma:interpretation id="{A950A92C-0EE6-4704-BDEB-07D37898F27F}" emma:medium="tactile" emma:mode="ink">
                <msink:context xmlns:msink="http://schemas.microsoft.com/ink/2010/main" type="inkWord" rotatedBoundingBox="15685,13218 16720,13198 16722,13283 15687,13304"/>
              </emma:interpretation>
              <emma:one-of disjunction-type="recognition" id="oneOf4">
                <emma:interpretation id="interp20" emma:lang="en-US" emma:confidence="0">
                  <emma:literal>_</emma:literal>
                </emma:interpretation>
                <emma:interpretation id="interp21" emma:lang="en-US" emma:confidence="0">
                  <emma:literal>-</emma:literal>
                </emma:interpretation>
                <emma:interpretation id="interp22" emma:lang="en-US" emma:confidence="0">
                  <emma:literal>~</emma:literal>
                </emma:interpretation>
                <emma:interpretation id="interp23" emma:lang="en-US" emma:confidence="0">
                  <emma:literal>•</emma:literal>
                </emma:interpretation>
                <emma:interpretation id="interp24" emma:lang="en-US" emma:confidence="0">
                  <emma:literal>Z</emma:literal>
                </emma:interpretation>
              </emma:one-of>
            </emma:emma>
          </inkml:annotationXML>
          <inkml:trace contextRef="#ctx0" brushRef="#br0" timeOffset="1000.2409">4287-3747 210,'0'0'119,"0"0"-2,28 13 5,-28-13-77,25-2-18,-25 2-13,45-9-11,-13 4-12,3-8-21,17 8-16,-11-8-9,14 10 3,-12-8-2,8 15 6,-17-6 10,3 9 17,-15 2 19,-22-9 13,21 18-15,-21-18-60,5 21-4,-5-21-4,0 0-9</inkml:trace>
          <inkml:trace contextRef="#ctx0" brushRef="#br0" timeOffset="765.8648">3778-3711 172,'20'5'112,"3"2"-3,-23-7 4,37 2-59,-14 0-30,-23-2-20,41-7-20,-9 5-36,-3-2-57,1-8 1,4 3-5,1-2 4</inkml:trace>
        </inkml:traceGroup>
      </inkml:traceGroup>
    </inkml:traceGroup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11:44.138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  <inkml:brush xml:id="br1">
      <inkml:brushProperty name="width" value="0.1" units="cm"/>
      <inkml:brushProperty name="height" value="0.1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F5F9C25B-BC0B-4D49-A23A-94AD5EB11AD9}" emma:medium="tactile" emma:mode="ink">
          <msink:context xmlns:msink="http://schemas.microsoft.com/ink/2010/main" type="writingRegion" rotatedBoundingBox="399,7594 336,4503 5467,4397 5530,7489"/>
        </emma:interpretation>
      </emma:emma>
    </inkml:annotationXML>
    <inkml:traceGroup>
      <inkml:annotationXML>
        <emma:emma xmlns:emma="http://www.w3.org/2003/04/emma" version="1.0">
          <emma:interpretation id="{F14945F4-264B-48CC-8ABA-F58E5CF4CAD9}" emma:medium="tactile" emma:mode="ink">
            <msink:context xmlns:msink="http://schemas.microsoft.com/ink/2010/main" type="paragraph" rotatedBoundingBox="399,7594 336,4503 1155,4486 1218,757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81FBBB0-6CE9-41EE-8535-C5D43013E3CA}" emma:medium="tactile" emma:mode="ink">
              <msink:context xmlns:msink="http://schemas.microsoft.com/ink/2010/main" type="line" rotatedBoundingBox="399,7594 336,4503 1155,4486 1218,7578"/>
            </emma:interpretation>
          </emma:emma>
        </inkml:annotationXML>
        <inkml:traceGroup>
          <inkml:annotationXML>
            <emma:emma xmlns:emma="http://www.w3.org/2003/04/emma" version="1.0">
              <emma:interpretation id="{01A6267A-6B49-4CBE-8F71-484B036E8CBE}" emma:medium="tactile" emma:mode="ink">
                <msink:context xmlns:msink="http://schemas.microsoft.com/ink/2010/main" type="inkWord" rotatedBoundingBox="399,7594 336,4503 1155,4486 1218,7578"/>
              </emma:interpretation>
              <emma:one-of disjunction-type="recognition" id="oneOf0">
                <emma:interpretation id="interp0" emma:lang="en-US" emma:confidence="0">
                  <emma:literal>f</emma:literal>
                </emma:interpretation>
                <emma:interpretation id="interp1" emma:lang="en-US" emma:confidence="0">
                  <emma:literal>i</emma:literal>
                </emma:interpretation>
                <emma:interpretation id="interp2" emma:lang="en-US" emma:confidence="0">
                  <emma:literal>j</emma:literal>
                </emma:interpretation>
                <emma:interpretation id="interp3" emma:lang="en-US" emma:confidence="0">
                  <emma:literal>!</emma:literal>
                </emma:interpretation>
                <emma:interpretation id="interp4" emma:lang="en-US" emma:confidence="0">
                  <emma:literal>;</emma:literal>
                </emma:interpretation>
              </emma:one-of>
            </emma:emma>
          </inkml:annotationXML>
          <inkml:trace contextRef="#ctx0" brushRef="#br0">20811 2773 56,'0'0'108,"0"0"1,0 0-30,3-29-13,-3 29-11,0 0-9,0 0-7,0 0-9,0 0-5,0 0-4,0 0-3,0 0-2,0 0-2,0 0-2,0 0 0,-26 5-1,26-5 0,-26 24-1,26-24 1,-43 37-2,43-37 1,-55 46-3,26-23 0,-3 0-2,6-5-1,0-1-1,26-17 0,-40 20-1,40-20-1,-26 9 0,26-9 0,0 0 0,0 0-1,0 0-2,0 0-3,0 0-4,0 0-10,0 0-16,-29-9-45,29 9-64,0 0-5,0 0 3,20-29 0</inkml:trace>
          <inkml:trace contextRef="#ctx0" brushRef="#br0" timeOffset="-720.0082">20808 2761 1,'0'0'91,"0"0"21,0 0 6,0 0-49,0 0-5,0 0-7,0 0-8,0 0-13,0 0-7,0 0-8,0 0-3,3-32-1,-3 32-3,0 0-2,-20-37 0,5 11-1,15 26 0,-29-58 0,12 29-1,-3-11-1,3 8 0,-4-5-1,4 5-1,0 0-1,5 6-1,1-3-1,2 3 0,9 26-2,-12-40-1,12 40 0,-8-35-1,8 35-1,0 0 1,-12-32 0,12 32-1,0 0-1,0 0-2,0 0-7,0 0-9,0 0-16,0 0-41,0 0-70,0 0-1,0 0 0,0 0 0</inkml:trace>
          <inkml:trace contextRef="#ctx0" brushRef="#br0" timeOffset="1031.5215">20799 2758 68,'0'0'117,"0"0"2,0 0 1,-29-17-61,29 17-10,0 0-12,0 0-8,0 0-8,-25-12 0,25 12-2,0 0-2,-38-11-3,38 11-1,-32 3-2,32-3-3,-40 8 1,40-8-3,-55 12 1,26-6-1,-3-4 2,1 1 0,-4-3 0,6 0 1,0-3-3,0 1 0,29 2 0,-43-9-1,43 9-1,-29-15-1,29 15 0,0 0 0,-26-23 2,26 23-2,0 0-1,-8-34-1,8 34 2,-3-32-2,3 32 0,-3-49-1,0 14 1,0-2-1,0-4 2,0-5-1,1 0-1,-4 0 0,3-3 2,-3-3 0,0 0-1,1-3 2,-1 3-1,-3-6 0,0 4 1,4-4 4,-1-3-7,0 4 1,3-4-3,3-2 2,0-1 0,3 6 1,0-8-3,3 2-1,-3 1 5,2-1-1,1 1 3,-3 2-1,-3 4-1,-3 5 1,0 3 0,0 5-1,-2 10 1,2 2-1,3 32-1,-12-40 0,12 40-1,0 0 0,-6-29 1,6 29-2,0 0-1,0 0 0,0 0-1,0 0-3,0 0-1,0 0-6,0 0-8,0 0-14,15 32-32,-15-32-83,0 0-3,0 0 0,0 0 0</inkml:trace>
          <inkml:trace contextRef="#ctx0" brushRef="#br0" timeOffset="2595.1238">20260 452 132,'0'0'131,"0"0"4,-32 0 3,32 0-66,0 0-16,0 0-13,0 0-10,0 0-7,0 0-4,29-2-5,-3 2-1,11 0-5,9-3-1,12 3-4,3-3-2,8 3 1,-5-3-3,-1 3 1,-5 0-3,-12 3 1,-6 3-1,-11-4 1,-29-2 0,41 9-1,-41-9 0,0 0-1,0 0 1,26 12 1,-26-12 0,0 0-2,0 0-1,0 0-1,0 0-3,0 0-10,-6-26-14,6 26-33,-12-26-91,12 26 2,-20-32-3,20 32 3</inkml:trace>
          <inkml:trace contextRef="#ctx0" brushRef="#br0" timeOffset="2063.8393">20491-81 178,'0'0'136,"0"0"-2,0 0 5,0 0-86,0 0-12,0 0-9,-12 37-9,12-37-4,-3 49 0,-3-17 0,9 2-7,-6 4 3,3 0-8,-3-1 2,3-2-5,-2 2 4,4-11-10,-4 3 3,2-29-2,0 43 0,0-43 0,0 26-1,0-26 1,0 0-3,0 0-1,0 0-3,0 0-5,0 0-9,0 0-12,0 0-33,0 0-80,0 0-1,0 0 2,0 0-2</inkml:trace>
          <inkml:trace contextRef="#ctx0" brushRef="#br0" timeOffset="3158.8052">20156-99 97,'0'0'118,"-29"-6"11,29 6-5,0 0-55,-38-14-13,38 14-9,0 0-9,0 0-8,29 26-4,0-14-5,0-7-2,14 4-2,6-6-3,15 0-2,2-3-4,3 0-1,-2-3-3,-1 3 0,-2 0-1,-7 0-2,-8 3-1,-8 0 1,-9 2-1,-6-2 0,-26-3 0,31 9 1,-31-9 0,0 0 0,0 0-2,0 0-2,0 0-3,0 0-8,0 0-25,0 0-61,0 0-50,0 0-7,0 0 1,0 0-5</inkml:trace>
        </inkml:traceGroup>
      </inkml:traceGroup>
    </inkml:traceGroup>
    <inkml:traceGroup>
      <inkml:annotationXML>
        <emma:emma xmlns:emma="http://www.w3.org/2003/04/emma" version="1.0">
          <emma:interpretation id="{383CDFD6-0DF7-4CAE-B628-96BDD06468E9}" emma:medium="tactile" emma:mode="ink">
            <msink:context xmlns:msink="http://schemas.microsoft.com/ink/2010/main" type="paragraph" rotatedBoundingBox="5068,8074 2868,7045 3503,5687 5704,671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F04FA21-841A-4CE8-ADC3-E2455E8E076E}" emma:medium="tactile" emma:mode="ink">
              <msink:context xmlns:msink="http://schemas.microsoft.com/ink/2010/main" type="line" rotatedBoundingBox="5068,8074 2868,7045 3503,5687 5704,6716"/>
            </emma:interpretation>
          </emma:emma>
        </inkml:annotationXML>
        <inkml:traceGroup>
          <inkml:annotationXML>
            <emma:emma xmlns:emma="http://www.w3.org/2003/04/emma" version="1.0">
              <emma:interpretation id="{9E145B4B-892E-4198-9412-C5671E2DB0EB}" emma:medium="tactile" emma:mode="ink">
                <msink:context xmlns:msink="http://schemas.microsoft.com/ink/2010/main" type="inkWord" rotatedBoundingBox="3503,5687 5704,6716 5068,8074 2868,7045"/>
              </emma:interpretation>
              <emma:one-of disjunction-type="recognition" id="oneOf1">
                <emma:interpretation id="interp5" emma:lang="en-US" emma:confidence="0">
                  <emma:literal>It</emma:literal>
                </emma:interpretation>
                <emma:interpretation id="interp6" emma:lang="en-US" emma:confidence="0">
                  <emma:literal>If</emma:literal>
                </emma:interpretation>
                <emma:interpretation id="interp7" emma:lang="en-US" emma:confidence="0">
                  <emma:literal>IT</emma:literal>
                </emma:interpretation>
                <emma:interpretation id="interp8" emma:lang="en-US" emma:confidence="0">
                  <emma:literal>ID</emma:literal>
                </emma:interpretation>
                <emma:interpretation id="interp9" emma:lang="en-US" emma:confidence="0">
                  <emma:literal>Ire</emma:literal>
                </emma:interpretation>
              </emma:one-of>
            </emma:emma>
          </inkml:annotationXML>
          <inkml:trace contextRef="#ctx0" brushRef="#br1" timeOffset="-1.27771E9">23122 1393 149,'0'0'124,"-23"9"-1,23-9 5,0 0-72,0 0-18,32-9-2,-9-2-17,16 6 0,4-9-12,14 3 3,5-3-10,4 3 3,0 4-4,1-5-3,-10 8 1,-7-3-3,-9 7-2,-16-4-4,0 8-5,-25-4-5,0 0-6,0 0-24,21 30-44,-21-30-30,-5 27 2,5-27 2</inkml:trace>
          <inkml:trace contextRef="#ctx0" brushRef="#br1" timeOffset="-1.27771E9">23405 1382 169,'0'0'126,"9"-21"2,-9 21-4,0 0-62,0 0-22,0 0-13,5 30-2,2-3-12,-5 3 2,7 9-5,-2-1 3,4 4-9,-1-1-1,1-3-2,-2-1-2,0-3-4,0-2-5,-6-9-6,6 2-11,-9-25-20,9 32-48,-9-32-41,0 0-2,0 0 2,0 0 2</inkml:trace>
          <inkml:trace contextRef="#ctx0" brushRef="#br1" timeOffset="-1.27771E9">23216 1925 173,'-21'5'123,"21"-5"-2,21-14-17,6 14-59,-4-9-7,20 13-6,-2-13-10,12 7-4,-3-5-5,10 2-3,-6 3-4,3 2-3,-6-2-1,-8-3-3,-6 10-1,-6-3-2,-5 3-2,-26-5-3,34 4-2,-34-4-6,0 0-8,0 0-18,25 9-26,-25-9-58,0 0-2,0 0 4,0 0 1</inkml:trace>
          <inkml:trace contextRef="#ctx0" brushRef="#br1" timeOffset="-1.27771E9">23962 1521 182,'0'0'122,"0"0"1,23 34-2,-23-34-85,12 41-9,-10-11-7,9 11-6,-6 0-3,2 2-4,-3-1-3,-1-4-1,-1-6-2,-2-4 0,0-28 2,0 27 1,0-27-1,0 0 1,0 0-1,11-34 0,1 13-1,1-4-1,6 0-2,3 2 0,6 3-1,4 4-1,4 9 1,1 7-1,-3 11 0,-2 5 1,-2 5 0,-5 2-1,-7 2 0,-6 4 2,-6-1 0,-6-5 1,-2-3-1,2-20 2,-23 32-1,3-20 2,-5-8-1,-5 1 1,0-8 0,-2 1-1,0-5 1,3-2-4,1 2-2,5-4-5,23 11-10,-32-11-15,32 11-29,-20 0-63,20 0-2,0 0-1,0 0 3</inkml:trace>
          <inkml:trace contextRef="#ctx0" brushRef="#br1" timeOffset="-1.27771E9">22947 2560 51,'0'0'109,"-25"4"5,25-4-1,0 0-39,0 0-26,0 0-12,41 0-6,0 5-9,5-10-3,18 10-3,9-7-4,14 4-4,4-7-2,12 5-1,9-4-2,4 1-1,10-1-2,-3-3 2,-4 2 0,-3-1-1,-8 1 0,-3 0-2,-12 1 3,-4 2 3,-18-3 0,-5 3-1,-6-1 1,-6 1 0,-8 0 0,-5 0 1,-9-1-1,-5 3-2,-4 0-2,-23 0 2,32 0-1,-32 0 1,0 0 1,23 3-1,-23-3 2,0 0 0,0 0 2,0 0-2,0 0 2,0 0-1,-4-26 1,4 26-3,0 0-1,-30-27-1,30 27-1,-34-23 0,11 12 1,-2-3-2,2 0 1,-2 1 1,0-1 0,-3-2-1,3 2 0,-2-2 1,2 0 0,2 3 0,0-1 1,23 14-3,-32-21 3,32 21-1,0 0-1,0 0 0,0 0-1,32-11 0,2 20-3,10 3-1,8 6-1,5-2 1,5 7 0,-1 0 0,1 2-1,-9-3 1,-5-1 2,-14-3 1,-7-2 3,-6 0 2,-21-16 1,11 23 2,-11-23 2,-23 23 0,3-14 1,-3 5 1,-4-3-3,1 1-1,-1 1-2,2-1-2,2-1-1,3 3-2,20-14 0,-32 25-4,32-25 2,-21 20-11,21-20-9,0 0-29,-9 28-86,9-28-2,0 0-3,0 0 1</inkml:trace>
        </inkml:traceGroup>
      </inkml:traceGroup>
    </inkml:traceGroup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40:09.845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4C09CD09-3850-44CB-A342-50F4374AF4FE}" emma:medium="tactile" emma:mode="ink">
          <msink:context xmlns:msink="http://schemas.microsoft.com/ink/2010/main" type="inkDrawing" rotatedBoundingBox="10512,15958 13423,16041 13375,17718 10464,17636" hotPoints="13420,17043 11814,17689 10341,16779 11947,16133" semanticType="enclosure" shapeName="Ellipse">
            <msink:destinationLink direction="with" ref="{C5776491-FDD8-4B33-B747-475F3A646ED1}"/>
          </msink:context>
        </emma:interpretation>
      </emma:emma>
    </inkml:annotationXML>
    <inkml:trace contextRef="#ctx0" brushRef="#br0">1328 69 84,'0'0'101,"-4"-13"2,4 13-25,-12-13-11,-1 5-11,13 8-12,-25-10-8,12 7-9,-6-1-8,0 0-5,-2 0-3,-1 2-3,-3 0-1,-2 1-1,-3 0-2,-3 2 1,-1 0-2,-3 1-1,-1 2 1,-2 1-1,-1 1 0,1 2 0,0 1-2,-1 3 1,1 1-2,1 1 2,2 3-1,1 0 0,3 2 1,1 1-1,2 2-1,2-1 2,0 4 0,2 0 0,-2 2 0,1 1 1,-2-1 0,0 2 1,0 0 0,1-2 2,0-1-2,1-1 3,0 0-3,4-1-2,1 0 3,4 1-3,1 0 4,2 1-3,1 0 2,3 3-4,0-1 5,0 1 0,0 1-1,3 0 0,1 0-2,3 2 1,1-2-2,2-1 4,3 0-4,1 1 2,1-1 0,2-1 2,0-1-1,1 0 0,1-1 0,2 0-4,0-2 4,0-2-3,1 0 1,2 0-2,1-2 3,4 1-2,-1-3 1,0 3 1,2-3-1,1 2 1,1-1-1,-1-1 1,2-2-2,0-1 2,-1 0-2,3-1 3,1 0-2,2 0 1,-3 0-2,2 3 2,0 0-2,0-1 1,1 1 0,-1 0-1,2-2 0,0-1-1,2-2 1,3 0 0,2-3 0,2 0-1,1-1 0,1-1 1,1 0-1,2-2 1,0 3-1,0-4 1,-1 1 0,0 0-1,0-2 1,1-1 0,-2 0-1,0-1 0,1-2-1,-1 1 1,2-2-1,-1-1 1,-1 1-2,1-3 3,0 2-1,-2-2 0,1 0 0,-1 1 1,0 1-1,2-1 1,0-1 0,-1 2-2,0 0 1,1 1-1,0-3 1,-1 2 0,0-1 0,-1-1-1,-1 0 1,1-2 1,-2 0 0,0-1-1,-1 0 0,-2-2 1,1 0-1,-2-2 1,1 0-1,-3-1 0,2-1 0,-2-1 0,1-1 0,-2 0 0,0-2 1,-1 2-2,1-1 1,-3-2 0,-3 3 1,0-1-1,-1 0 1,-1-1 0,-3 1 0,2-1 0,-2-1 1,1 0-1,-3-1 1,0 0 2,0-1 0,-2 0 1,-2 0-1,-4 0 1,-1 0-2,0-2 0,-3 0 1,-1 0-2,1 0-2,-1-2 0,-2-2 1,1 1-2,-2 1 2,-1 0-1,-1 3 0,-1 1 0,-3 0 1,-2 3-1,-1 0 1,-1 2 0,-4 1-1,1-1 0,-2 0-1,-1 0 0,1 0 0,-1 1-1,0 0 1,-2-1 0,3 0 1,-3 3-2,1-1 2,-1 1 0,-1-1 2,0 1 2,-2 0-3,0 2 4,-1-1-3,-1-1 3,1 1-4,-2 0 3,0 1-4,-1 0 0,1 0 0,-2-1-2,1 2 3,-1-1-3,0 0 2,0 0 0,0 1 0,1 1-1,-2 0 0,0 0-1,0 1 1,1-1 0,-1-1 0,0 2-1,1-2 1,0-1 0,0 0 1,1 2 0,1-2 0,-1 1 0,1 2 0,1 1 0,0-1 0,0 3 0,1 1-1,1-2 1,0 3-1,1-1 1,0-1 0,0 1 0,0 0 0,0-1 0,0 1-1,-1 0 1,0 0-1,1 1 0,0-1 0,-1 0 0,2 1 0,1-1 0,-1 0 1,2-3-2,1 1 3,0 0-2,1 0 1,0 0-1,1 1 1,-1-1 0,-1 2-1,2 0 1,0 1-1,2-1 1,-1 1 0,0-1 0,1 2 0,1-3 0,-2 2 1,3-1-1,-2 0 1,-2 0-2,0 1 1,0 0-1,-3-1 1,-1 1-1,2 1 0,-1 0 1,-1-1 0,0 0 0,3 0 0,0 1 0,2-1-2,2-1-1,10 4-3,-15-6-6,15 6-13,0 0-25,0 0-93,0 0-1,0 0-5,18-1 0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40:13.051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430EA2D8-9D49-49F6-8A56-5C231502FE3B}" emma:medium="tactile" emma:mode="ink">
          <msink:context xmlns:msink="http://schemas.microsoft.com/ink/2010/main" type="writingRegion" rotatedBoundingBox="16982,16015 23526,14982 23869,17156 17325,18189"/>
        </emma:interpretation>
      </emma:emma>
    </inkml:annotationXML>
    <inkml:traceGroup>
      <inkml:annotationXML>
        <emma:emma xmlns:emma="http://www.w3.org/2003/04/emma" version="1.0">
          <emma:interpretation id="{23894990-865D-49F6-A4C6-5D2899947301}" emma:medium="tactile" emma:mode="ink">
            <msink:context xmlns:msink="http://schemas.microsoft.com/ink/2010/main" type="paragraph" rotatedBoundingBox="16988,16086 22925,15059 23069,15893 17133,1692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180FD62-A1C7-4E0C-A96A-53B807407834}" emma:medium="tactile" emma:mode="ink">
              <msink:context xmlns:msink="http://schemas.microsoft.com/ink/2010/main" type="line" rotatedBoundingBox="16988,16086 22925,15059 23069,15893 17133,16920"/>
            </emma:interpretation>
          </emma:emma>
        </inkml:annotationXML>
        <inkml:traceGroup>
          <inkml:annotationXML>
            <emma:emma xmlns:emma="http://www.w3.org/2003/04/emma" version="1.0">
              <emma:interpretation id="{E7091BAA-CBB3-48C4-8CAB-D84CC479385C}" emma:medium="tactile" emma:mode="ink">
                <msink:context xmlns:msink="http://schemas.microsoft.com/ink/2010/main" type="inkWord" rotatedBoundingBox="17021,16273 19477,15848 19588,16492 17132,16917"/>
              </emma:interpretation>
              <emma:one-of disjunction-type="recognition" id="oneOf0">
                <emma:interpretation id="interp0" emma:lang="en-US" emma:confidence="1">
                  <emma:literal>Removed</emma:literal>
                </emma:interpretation>
                <emma:interpretation id="interp1" emma:lang="en-US" emma:confidence="0">
                  <emma:literal>Reproved</emma:literal>
                </emma:interpretation>
                <emma:interpretation id="interp2" emma:lang="en-US" emma:confidence="0">
                  <emma:literal>Remored</emma:literal>
                </emma:interpretation>
                <emma:interpretation id="interp3" emma:lang="en-US" emma:confidence="0">
                  <emma:literal>Remoued</emma:literal>
                </emma:interpretation>
                <emma:interpretation id="interp4" emma:lang="en-US" emma:confidence="0">
                  <emma:literal>Removed'</emma:literal>
                </emma:interpretation>
              </emma:one-of>
            </emma:emma>
          </inkml:annotationXML>
          <inkml:trace contextRef="#ctx0" brushRef="#br0">3598-461 186,'2'-10'115,"-2"10"6,10-4-3,-1 15-56,-3 6-30,7 15-5,-3 4-5,3 11-2,-4 2-5,3 5-4,-3 1-5,-3-1-2,0-3-9,-4-9-10,4 1-35,-7-14-74,6-5-4,-5-24-2,0 0-2</inkml:trace>
          <inkml:trace contextRef="#ctx0" brushRef="#br0" timeOffset="453.2669">3623-461 265,'-1'-19'127,"7"0"-1,5-5-4,8 5-89,4-1-18,10 6-5,2 4-4,2 8-2,0 5-3,-6 8 0,-4 5-3,-8 5 3,-9 3-2,-10 2 1,-7-1-1,-8 0 1,-4-2-1,-3-1 2,-1-5 0,1-1-1,4-4 0,4-1-1,6 0 2,6-1-1,5 0 2,8-2 0,5 2 2,6 2 0,1 0 1,4 3 0,-2 0 0,0 2 0,-3 3-2,-3 1-1,-4 2-1,-4 1 0,-2 0-7,-3-4-6,2 1-17,-6-10-37,5 1-63,-7-12-1,15 0-3,-6-12 0</inkml:trace>
          <inkml:trace contextRef="#ctx0" brushRef="#br0" timeOffset="890.7616">4155-149 207,'0'0'124,"0"12"-1,0-12 1,11 6-84,-11-6-10,19-6-5,-9-1-9,5-1-5,-2-3-4,2-3-4,-1-2 1,-2-2-3,-2-2 0,-3-2 1,-5 1-1,-5 2 0,-4 1 0,-5 5 1,-3 7-2,-3 5 2,-5 7-1,0 7 0,1 5 1,3 3-1,4 6 1,3 1-2,5 0 1,9 0 0,6-3 0,6-1 0,5-3-1,3-5 0,3-4-1,2-4-1,0-5-7,-3-6-9,3 4-33,-9-12-74,2 1-4,-6-5-1,-1 1-2</inkml:trace>
          <inkml:trace contextRef="#ctx0" brushRef="#br0" timeOffset="1693.9154">4473-279 152,'-10'-6'109,"10"6"6,0 0 0,0 0-58,3 17-16,-4-7-11,4 6-6,-3 1-4,2 4-3,-3 0-5,2-1-3,-3-1-3,2-4 1,-1-4 0,1-11 0,0 0-1,0 0 0,2-12 0,2-7-2,2-6-1,1-7-6,3-3-2,1-1 1,3 2-1,-1 5 0,-1 5-2,0 6 3,-2 9-1,-10 9 4,17 5-1,-11 5 0,0 4-1,-2 3-2,1-1 3,0-1-2,-2-2 3,0-2-1,-3-11 2,8 11 1,-8-11 2,11-9 1,-6-2 0,4-2 2,0-2-2,3-1 0,4-1-2,2 3 0,-1 2-2,0 8 2,2 4-2,-4 6 0,-1 8 1,-3 3-2,-4 4 2,-1 3-4,-2-1-3,-3-1-10,4 2-21,-9-9-34,9 1-57,-5-16 3,7 15-5,-7-15 4</inkml:trace>
          <inkml:trace contextRef="#ctx0" brushRef="#br0" timeOffset="2147.1405">4976-355 162,'0'-13'119,"0"13"-8,0 0 5,-15-11-48,15 11-45,-12 1-8,12-1-5,-9 6-3,9-6-1,-12 18 2,7-6-2,-1 2 2,2 2-2,-2 1 2,3 0-3,2 0 1,3 1-2,2-4 0,4-1 0,3-2 0,3-1 0,4-3 0,4-1 0,2-3-1,3-3 0,-1-1-2,1-3 1,-3-4 0,-1-2 2,-5-4 1,-3-3 1,-9-5 0,-2-2 1,-7-1 0,-3 1 0,-5 0-2,-2 3-1,-4 3-4,-3 6 0,3 4-7,-1 4-6,3 7-12,-2-5-25,17 2-71,-16 13-13,15-3 3,1-10-3</inkml:trace>
          <inkml:trace contextRef="#ctx0" brushRef="#br0" timeOffset="2585.6761">5212-429 192,'-4'-13'126,"3"2"3,-2-1-2,3 12-56,0-15-32,0 15-9,12 5-9,-2 4-5,0 4-6,3 5-2,1 1-3,3 5-2,3 0 2,-1-2-4,0-1 0,-3-5-1,-1-3 3,-2-5-3,-2-5 2,-11-3 0,13-14-3,-11-1 2,-2-4-1,0-4 0,-1-5 0,0-1-1,0-1 1,-1 3-1,3 2-1,1 1-3,1 7-4,2 0-7,-5 17-11,10-18-21,3 23-51,-13-5-35,19 8 1,-19-8 1</inkml:trace>
          <inkml:trace contextRef="#ctx0" brushRef="#br0" timeOffset="3241.9586">5577-407 266,'0'0'127,"2"15"4,-2-15-7,0 0-94,15 4-7,-2-5-7,0-5-4,2-1-6,1-5-1,-1-2-4,-1-4 0,-3-4-2,-4-4 0,-4-3-2,-5 1 1,-5 0-2,-4 2 2,-3 4-1,-4 6 0,-1 5 2,-3 9 1,2 9 1,-1 6 0,4 8 1,2 6-1,3 4 1,4 3-2,8 1 2,7-1-3,5-4-3,9-2-6,5-11-9,11-1-18,-2-15-30,8-1-58,-3-9-5,3-2 3,-5-10-1</inkml:trace>
          <inkml:trace contextRef="#ctx0" brushRef="#br0" timeOffset="3413.8481">5908-973 190,'0'0'119,"0"0"0,-4 21 1,7 3-79,8 16-7,-4 1-4,10 12-6,-2 1-7,4 4-7,1-7-3,1-3 1,-2-8-6,-1-6 1,-3-9-3,-2-9 2,-13-16-2,16 10 0,-16-10 0,-3-17-1,-5 0 2,-5-2-3,-4-4 1,-3 0-1,-5 4 1,-2 3 1,-2 6 1,-3 8 0,2 6 1,2 7 2,3 5-1,3 5 1,7 0-1,8 2 3,7-1-3,9-2 1,8-2-2,9-4 2,4-4-1,6-3-4,1-5-4,-1-4-8,1 0-14,-10-9-35,3 4-68,-12-4-5,0 3 0,-9-2-2</inkml:trace>
        </inkml:traceGroup>
        <inkml:traceGroup>
          <inkml:annotationXML>
            <emma:emma xmlns:emma="http://www.w3.org/2003/04/emma" version="1.0">
              <emma:interpretation id="{87F36325-6A33-4142-9606-0B7CE4C9A6BB}" emma:medium="tactile" emma:mode="ink">
                <msink:context xmlns:msink="http://schemas.microsoft.com/ink/2010/main" type="inkWord" rotatedBoundingBox="20003,15646 21282,15425 21404,16131 20126,16353"/>
              </emma:interpretation>
              <emma:one-of disjunction-type="recognition" id="oneOf1">
                <emma:interpretation id="interp5" emma:lang="en-US" emma:confidence="1">
                  <emma:literal>from</emma:literal>
                </emma:interpretation>
                <emma:interpretation id="interp6" emma:lang="en-US" emma:confidence="0">
                  <emma:literal>From</emma:literal>
                </emma:interpretation>
                <emma:interpretation id="interp7" emma:lang="en-US" emma:confidence="0">
                  <emma:literal>front</emma:literal>
                </emma:interpretation>
                <emma:interpretation id="interp8" emma:lang="en-US" emma:confidence="0">
                  <emma:literal>frond</emma:literal>
                </emma:interpretation>
                <emma:interpretation id="interp9" emma:lang="en-US" emma:confidence="0">
                  <emma:literal>Eprom</emma:literal>
                </emma:interpretation>
              </emma:one-of>
            </emma:emma>
          </inkml:annotationXML>
          <inkml:trace contextRef="#ctx0" brushRef="#br0" timeOffset="9249.5926">6641-798 309,'-11'-6'136,"11"6"1,7-12-6,3 3-103,12 4-7,3-2-8,8 3-5,4-1-6,3 2-10,2 4-14,-4-4-33,7 7-80,-12-3 0,1 4-4,-12-5 0</inkml:trace>
          <inkml:trace contextRef="#ctx0" brushRef="#br0" timeOffset="8998.5631">6999-1234 222,'-25'-14'122,"-2"8"0,-4 1-2,4 10-90,-3 3-2,9 8-9,0 4-6,7 8-2,4 3-4,5 7 1,2 3-1,4 5-3,0-1 2,3 3-3,2-3 1,0 1-4,2-4 3,0-2-3,1-2-1,-1-3 1,0-2-3,-3-4-2,0-1-6,-6-7-10,4 3-24,-9-11-79,3-4-3,3-9-2,-10-4 0</inkml:trace>
          <inkml:trace contextRef="#ctx0" brushRef="#br0" timeOffset="9595.3564">7094-778 155,'0'17'124,"-2"-1"4,4 5-2,-5-8-40,5 8-53,-4-3-5,4 1-7,-4-6-6,4 0 1,-2-13-3,-1 10-2,1-10-2,0 0-1,-11-24-1,8 6-1,-2-7-1,0-3-4,2-3 0,1 2-2,4-1 2,2 2-3,5 4 0,4 2 0,3 7-2,0 2-4,4 5-5,-4 2-7,6 9-16,-8-4-22,10 11-63,-11-5-9,5 6-4,-6-4 7</inkml:trace>
          <inkml:trace contextRef="#ctx0" brushRef="#br0" timeOffset="9923.4941">7368-902 262,'0'0'128,"-12"-4"4,12 4-2,-26 11-90,17 4-8,-4 1-13,4 8-4,1 1-6,5 3-1,2-2-4,5-1-1,6-3-2,6-3 1,2-7-1,4-7 0,2-7-1,1-6 1,-1-5 0,-4-4 0,-6-6 1,-6-2-1,-7 0 0,-9-3-2,-5 4 1,-6 1-3,-4 4-4,-4 2-5,4 8-8,-2-2-18,12 13-26,-5-3-60,18 1-11,-5 12 3,14-5 0</inkml:trace>
          <inkml:trace contextRef="#ctx0" brushRef="#br0" timeOffset="10423.5757">7594-836 205,'0'0'122,"9"17"3,-8-6-4,-1-11-79,-8 22-7,3-12-16,3 0-5,2-10-3,-7 13 0,7-13 1,0 0-1,0 0 0,-5-14 0,6 0-2,3-2-2,2-7-3,2 0-4,3-2-1,1 2 1,1 3-5,0 4 2,0 5-4,-3 6-2,2 12-1,-12-7 0,15 22 2,-10-7-4,1 3 6,-3-1-2,2-2 3,-2-2 4,-3-13 7,8 12 2,-8-12 1,12-4 1,-3-8 2,5-2-1,1-5-1,5 2 3,1-2-10,2 2 2,-1 5-1,1 6-2,-4 12 0,-3 7 0,-7 8 1,-3 5-3,-5 3 0,-3 3-10,1 2-14,-9-9-48,11 0-64,-5-9-2,7-4-6,-3-12-1</inkml:trace>
        </inkml:traceGroup>
        <inkml:traceGroup>
          <inkml:annotationXML>
            <emma:emma xmlns:emma="http://www.w3.org/2003/04/emma" version="1.0">
              <emma:interpretation id="{2F22B601-8F4F-4416-B504-0C64EA920A8C}" emma:medium="tactile" emma:mode="ink">
                <msink:context xmlns:msink="http://schemas.microsoft.com/ink/2010/main" type="inkWord" rotatedBoundingBox="21715,15268 22925,15059 23069,15893 21860,16102"/>
              </emma:interpretation>
              <emma:one-of disjunction-type="recognition" id="oneOf2">
                <emma:interpretation id="interp10" emma:lang="en-US" emma:confidence="1">
                  <emma:literal>here</emma:literal>
                </emma:interpretation>
                <emma:interpretation id="interp11" emma:lang="en-US" emma:confidence="0">
                  <emma:literal>hare</emma:literal>
                </emma:interpretation>
                <emma:interpretation id="interp12" emma:lang="en-US" emma:confidence="0">
                  <emma:literal>hire</emma:literal>
                </emma:interpretation>
                <emma:interpretation id="interp13" emma:lang="en-US" emma:confidence="0">
                  <emma:literal>herl</emma:literal>
                </emma:interpretation>
                <emma:interpretation id="interp14" emma:lang="en-US" emma:confidence="0">
                  <emma:literal>her,</emma:literal>
                </emma:interpretation>
              </emma:one-of>
            </emma:emma>
          </inkml:annotationXML>
          <inkml:trace contextRef="#ctx0" brushRef="#br0" timeOffset="15976.0691">8280-1549 212,'-4'-14'122,"4"14"1,1-13 5,9 22-92,-6 7 0,13 15-6,-4 9-8,4 18-4,-2 7-2,2 9-2,0 2-7,-3 0-5,-1-5 0,-3-7-3,0-11 2,-2-12-3,-3-13 3,-1-9-4,-4-19-1,0 0 4,12-19-8,-8-8 1,1-7-3,3-8 3,4-1-4,2 0 4,3 4 0,1 8 0,0 9 5,0 12 3,-1 11 0,0 11 2,-3 9 0,-2 5 0,-3 4 0,2 2-2,0 2 2,0-3-6,0 0-5,-4-6-19,7 2-40,-5-10-60,3-2-3,-3-9 1,2-6-7</inkml:trace>
          <inkml:trace contextRef="#ctx0" brushRef="#br0" timeOffset="16351.1197">8848-1059 224,'-5'13'127,"1"-1"-4,4-1 4,0-11-107,14 15 2,-1-13-5,5-1-6,2-6-3,1-4-4,0-4-2,-3-4-3,-2-3 1,-5-3-1,-5-1 0,-7-1-1,-6 3 1,-7 5-1,-4 4 2,-4 7 0,-3 7 1,-1 6 2,1 6-1,4 8 2,2 3-1,6 3 3,6 2-3,5 0 2,5-1-1,6-1-8,6 0-1,1-6-11,10-1-16,-3-12-33,10-2-61,-5-8-3,4-3 2,-5-8 2</inkml:trace>
          <inkml:trace contextRef="#ctx0" brushRef="#br0" timeOffset="16663.61">9101-1057 157,'0'0'112,"0"0"8,-11 6-3,13 10-72,-5-1-8,6 7-14,-2-3 1,4 3-11,-3-5 1,3 1-3,-4-9 3,-1-9-4,0 0-1,0 0 6,2-20-6,-3 0 3,-3-8-5,2-3 0,-1-6-6,4-1 3,1 1-3,2 3-3,5 2-2,4 5-5,3 8-4,0 3-6,9 11-9,-7 1-15,10 17-25,-13-3-61,5 8 0,-5 0 0,1 5 7</inkml:trace>
          <inkml:trace contextRef="#ctx0" brushRef="#br0" timeOffset="17274.0886">9347-1040 176,'4'12'118,"0"-2"7,-4-10-3,13 11-73,-13-11-12,18-8-16,-7-5-7,5 0-5,-3-7-3,2 0-4,-6-5 0,-2-2-2,-6 0 0,-4 1 0,-6 4 0,-4 5 0,-4 4 1,-4 7-1,-1 8 2,0 10 1,1 8 0,3 4 1,4 5 0,6 2 1,7 3 0,10-2 1,7-2-1,9-4-5,6-4 3,7-5-8,4-4-5,-4-8-26,8 0-92,-12-6-5,0-2 1,-9-6-1</inkml:trace>
        </inkml:traceGroup>
      </inkml:traceGroup>
    </inkml:traceGroup>
    <inkml:traceGroup>
      <inkml:annotationXML>
        <emma:emma xmlns:emma="http://www.w3.org/2003/04/emma" version="1.0">
          <emma:interpretation id="{895E5B6E-F01F-4426-AB0B-29BD4846A470}" emma:medium="tactile" emma:mode="ink">
            <msink:context xmlns:msink="http://schemas.microsoft.com/ink/2010/main" type="paragraph" rotatedBoundingBox="17148,17044 23689,16012 23869,17156 17329,1818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A938C5F-AA2F-4CEC-A76F-DFF838CAF493}" emma:medium="tactile" emma:mode="ink">
              <msink:context xmlns:msink="http://schemas.microsoft.com/ink/2010/main" type="line" rotatedBoundingBox="17148,17044 23689,16012 23776,16568 17236,17601"/>
            </emma:interpretation>
          </emma:emma>
        </inkml:annotationXML>
        <inkml:traceGroup>
          <inkml:annotationXML>
            <emma:emma xmlns:emma="http://www.w3.org/2003/04/emma" version="1.0">
              <emma:interpretation id="{BD79B6B6-5096-4C7F-A3D0-7D570756760F}" emma:medium="tactile" emma:mode="ink">
                <msink:context xmlns:msink="http://schemas.microsoft.com/ink/2010/main" type="inkWord" rotatedBoundingBox="17160,17118 18060,16976 18121,17366 17221,17508"/>
              </emma:interpretation>
              <emma:one-of disjunction-type="recognition" id="oneOf3">
                <emma:interpretation id="interp15" emma:lang="en-US" emma:confidence="1">
                  <emma:literal>and</emma:literal>
                </emma:interpretation>
                <emma:interpretation id="interp16" emma:lang="en-US" emma:confidence="0">
                  <emma:literal>an</emma:literal>
                </emma:interpretation>
                <emma:interpretation id="interp17" emma:lang="en-US" emma:confidence="0">
                  <emma:literal>ane</emma:literal>
                </emma:interpretation>
                <emma:interpretation id="interp18" emma:lang="en-US" emma:confidence="0">
                  <emma:literal>any</emma:literal>
                </emma:interpretation>
                <emma:interpretation id="interp19" emma:lang="en-US" emma:confidence="0">
                  <emma:literal>ant</emma:literal>
                </emma:interpretation>
              </emma:one-of>
            </emma:emma>
          </inkml:annotationXML>
          <inkml:trace contextRef="#ctx0" brushRef="#br0" timeOffset="29923.7778">3949 414 148,'0'0'106,"0"0"5,0 0-16,-1-15-43,1 15-8,-13-7-12,13 7-10,-23-2-7,9 4-5,-6 2-3,1 3-1,-2 3 0,2 5-2,0 2-1,4 4-1,3 1-2,5 1 1,2 1-1,7-2 1,5-2-1,4-3 1,5-5-2,5-7 1,1-5-1,2-4 1,1-6-2,-2-4 1,-4-6 0,-2-1-1,-7-3 3,-2 1-2,-5 2 1,-2 0 0,-2 3 1,-1 4-2,0 3 1,2 11-1,0 0 1,0 0 0,0 0 0,4 15 0,3-2-1,1 2 2,3 3-1,1 0 0,2-1-4,-1-2-8,6 4-26,-9-9-73,6 1-7,-5-5-1,1-5-3</inkml:trace>
          <inkml:trace contextRef="#ctx0" brushRef="#br0" timeOffset="30331.3636">4123 399 179,'4'12'112,"4"3"-3,-3 1 0,5 5-77,-5-4-7,5 3-11,-6-5-7,2-2-1,-6-13-2,6 12 0,-6-12-1,0 0 0,-1-20-1,0 4-1,-1-4 0,1-2-2,1-1 1,2-1-2,4 2 1,1 4-1,3 5 2,2 6-2,3 5 2,-1 7 0,2 4-1,-2 6 1,1 2-1,-1 1 0,-1 3-10,-3-7-22,4 3-61,-4-5-16,-1-2-3,-9-10 0</inkml:trace>
          <inkml:trace contextRef="#ctx0" brushRef="#br0" timeOffset="30815.8422">4499 151 201,'4'21'113,"-2"-6"4,2 4-4,5 7-87,-2 0 2,6 6-9,-2-3-3,2 1-9,-1-4 1,0-1-7,-2-8 1,0-2-1,-4-4-1,-6-11 0,0 0-1,0 0-1,0 0-1,3-9-1,-8-1-1,-4-3 0,-1 0 1,-3-1-1,-2 3 1,0 2 0,-2 6 3,0 4 2,-2 4 2,3 7 0,1 4 1,4 2 1,3 3 0,6 1 1,4 1-1,6-4-1,6-1-2,6-5 2,3-5-4,2-4-3,2-4-6,-3-6-12,3 3-28,-8-6-68,0 0-3,-6-3-1,-2 1 0</inkml:trace>
        </inkml:traceGroup>
        <inkml:traceGroup>
          <inkml:annotationXML>
            <emma:emma xmlns:emma="http://www.w3.org/2003/04/emma" version="1.0">
              <emma:interpretation id="{39B0ECDA-2E4B-4C0C-8629-DB472A3CCB1F}" emma:medium="tactile" emma:mode="ink">
                <msink:context xmlns:msink="http://schemas.microsoft.com/ink/2010/main" type="inkWord" rotatedBoundingBox="18443,16847 19957,16608 20034,17094 18519,17333"/>
              </emma:interpretation>
              <emma:one-of disjunction-type="recognition" id="oneOf4">
                <emma:interpretation id="interp20" emma:lang="en-US" emma:confidence="1">
                  <emma:literal>added</emma:literal>
                </emma:interpretation>
                <emma:interpretation id="interp21" emma:lang="en-US" emma:confidence="0">
                  <emma:literal>add</emma:literal>
                </emma:interpretation>
                <emma:interpretation id="interp22" emma:lang="en-US" emma:confidence="0">
                  <emma:literal>area</emma:literal>
                </emma:interpretation>
                <emma:interpretation id="interp23" emma:lang="en-US" emma:confidence="0">
                  <emma:literal>axed</emma:literal>
                </emma:interpretation>
                <emma:interpretation id="interp24" emma:lang="en-US" emma:confidence="0">
                  <emma:literal>awed</emma:literal>
                </emma:interpretation>
              </emma:one-of>
            </emma:emma>
          </inkml:annotationXML>
          <inkml:trace contextRef="#ctx0" brushRef="#br0" timeOffset="31723.3401">5190 326 93,'-6'-15'106,"6"15"5,-8-16-1,8 16-52,-12-12-8,1 8-16,11 4-10,-19 3-8,7 5-5,-1 0-4,0 5-3,1 1 2,2 4-3,3-3 2,3 2-1,3-3-2,7-3 1,-6-11-2,21 12 0,-5-12 1,2-4-2,-1-4 1,0-3-2,0-3 2,-4 0-3,-4-1 2,-1 1-1,-5 1 1,-1 1 2,-2 12-4,0-14 3,0 14-3,0 0 1,0 0-1,0 0 1,3 15-1,0-4-2,3 1 3,1 2-3,1 1-2,2-3-6,4 3-15,-14-15-25,24 15-66,-9-11 1,-1-2-2,0-5 1</inkml:trace>
          <inkml:trace contextRef="#ctx0" brushRef="#br0" timeOffset="32114.0579">5397-59 175,'14'17'120,"-6"3"0,0 2 0,5 9-78,-3 1-8,6 8-6,-2-1-11,1 3-7,-1-7-4,-1-1-5,-1-6 1,-2-5-4,-3-7 5,-1-3-7,-6-13 4,6 10-1,-6-10 0,0 0-1,-10-18-1,2 4 3,-3-3-3,-2-1 3,-1-2-4,-1 2 5,0 2-3,0 4 4,2 4-1,-2 4-1,4 7 2,0 3 2,-1 4 2,3 6-1,-1 2 3,5 2-4,1 1 4,4 1-4,2-2 3,5-1-5,4-3 1,4-5-2,3-3 0,2-5 0,2-3-3,-2-3-3,2 0-4,-5-4-6,1 5-13,-9-7-24,6 7-75,-15 2 2,11-7-3,-11 7 4</inkml:trace>
          <inkml:trace contextRef="#ctx0" brushRef="#br0" timeOffset="32709.9526">5795-59 168,'0'0'111,"-10"-4"5,10 4 1,0 0-76,7 26-4,-2-9-9,7 11-7,-2 1-4,5 8 0,-2-1-9,3 4 0,0-4-4,-2-3-5,-1-6 2,-3-5-3,-1-6 4,-2-4-5,-7-12 3,0 0-4,0 0 2,0 0 4,-8-22-5,-4 6 4,-3 0-4,-4-1 2,-1 2-2,-2 2 5,-1 6-4,0 4 0,3 5 1,2 6 0,2 1 1,3 4 0,5 3 2,2 2-4,5-1 4,6-1-7,4 1-3,4-4-17,10 2-27,-5-7-69,11-2-6,-1-7 5,1-3-6</inkml:trace>
          <inkml:trace contextRef="#ctx0" brushRef="#br0" timeOffset="33147.4383">6045 188 123,'0'0'115,"-1"11"5,1-11-3,8 19-39,-8-19-47,22 19-1,-10-14-6,6 1-8,0-3-6,1-2-3,1-6-3,-1-2-1,-3-3-1,-1-3-1,-5-2-1,-4-2 1,-6-2-1,-5-1-1,-4 2 1,-7 1-1,-1 4 0,-2 3-1,-3 5 2,1 5-1,2 6 0,0 6 0,3 5 1,4 3 1,3 3 0,2 2 0,6-1 1,3 0-4,6-3 5,5-2-5,5-3 0,4-7-8,5 0-2,-1-10-23,8 2-28,-5-9-62,2-1 1,-5-6-1,-2-3 3</inkml:trace>
          <inkml:trace contextRef="#ctx0" brushRef="#br0" timeOffset="33616.2216">6332-179 121,'0'0'118,"-2"19"5,8 0-1,1 0-42,10 13-47,-5 0-1,7 9-5,-3 0-10,3 3-5,-1-5-6,0-4-1,-1-5-5,-2-7 2,-3-5-1,-1-7 0,-11-11-2,14 2-1,-14-2 0,-1-19-2,-6 2 2,-4-2-2,-4-4 1,-3 0 1,-4 3 1,-2 4 1,-1 6 1,0 4 0,1 9 2,0 8 2,3 5-1,5 6 2,3 1-1,4 3 3,7-3-2,7 0 1,6-4-1,8-3-1,6-4-4,4-6-2,4-3-5,2-6-7,1 0-12,-7-10-30,5 4-73,-12-4-5,0 4 3,-9-2-3</inkml:trace>
        </inkml:traceGroup>
        <inkml:traceGroup>
          <inkml:annotationXML>
            <emma:emma xmlns:emma="http://www.w3.org/2003/04/emma" version="1.0">
              <emma:interpretation id="{FBA89471-0508-4012-9777-0C5554121115}" emma:medium="tactile" emma:mode="ink">
                <msink:context xmlns:msink="http://schemas.microsoft.com/ink/2010/main" type="inkWord" rotatedBoundingBox="20281,16662 20822,16576 20876,16918 20335,17003"/>
              </emma:interpretation>
              <emma:one-of disjunction-type="recognition" id="oneOf5">
                <emma:interpretation id="interp25" emma:lang="en-US" emma:confidence="1">
                  <emma:literal>to</emma:literal>
                </emma:interpretation>
                <emma:interpretation id="interp26" emma:lang="en-US" emma:confidence="0">
                  <emma:literal>t0</emma:literal>
                </emma:interpretation>
                <emma:interpretation id="interp27" emma:lang="en-US" emma:confidence="0">
                  <emma:literal>+0</emma:literal>
                </emma:interpretation>
                <emma:interpretation id="interp28" emma:lang="en-US" emma:confidence="0">
                  <emma:literal>€0</emma:literal>
                </emma:interpretation>
                <emma:interpretation id="interp29" emma:lang="en-US" emma:confidence="0">
                  <emma:literal>To</emma:literal>
                </emma:interpretation>
              </emma:one-of>
            </emma:emma>
          </inkml:annotationXML>
          <inkml:trace contextRef="#ctx0" brushRef="#br0" timeOffset="39029.0902">6965-194 113,'0'0'108,"-10"-6"4,10 6-1,0 0-56,0 0-2,0 0-8,0 0-8,4 10-7,5 9-5,-5-1-5,6 8-2,-4 2-6,3 5-3,-2-1-7,0-1-3,0 1-9,-3-7-7,4-2-15,-7-10-26,6-1-71,-7-12-3,0 0 0,0 0 0</inkml:trace>
          <inkml:trace contextRef="#ctx0" brushRef="#br0" timeOffset="39263.4486">6864-27 240,'0'0'127,"0"0"1,0 0-2,19-6-95,-3-3-6,10 3-9,1-5-9,4 0-9,7 3-15,-3-5-26,7 7-41,-8-2-41,1 4-2,-9 1 0,-2 5 1</inkml:trace>
          <inkml:trace contextRef="#ctx0" brushRef="#br0" timeOffset="39608.4515">7245-92 164,'-11'7'118,"11"-7"2,-13 16 1,9 1-60,-3-5-27,7 7-10,0-1-10,5 4-2,1-2-4,6-1-2,3-4-3,5-3-1,1-5 0,4-6-2,-1-6 1,-1-3 0,-2-8-1,-3-2-1,-5-2 2,-7-4 0,-6-1 1,-6 1-1,-6 1 1,-6 5-1,-3 3 1,-4 5 0,0 4-2,2 3-2,3 6-6,1 0-4,8 7-16,0-7-34,8 7-63,3-10-2,4 12-1,-4-12 1</inkml:trace>
        </inkml:traceGroup>
        <inkml:traceGroup>
          <inkml:annotationXML>
            <emma:emma xmlns:emma="http://www.w3.org/2003/04/emma" version="1.0">
              <emma:interpretation id="{49DCBDEA-127D-4D47-9EA5-F99172DB3DDA}" emma:medium="tactile" emma:mode="ink">
                <msink:context xmlns:msink="http://schemas.microsoft.com/ink/2010/main" type="inkWord" rotatedBoundingBox="21225,16401 23689,16012 23776,16568 21313,16957"/>
              </emma:interpretation>
              <emma:one-of disjunction-type="recognition" id="oneOf6">
                <emma:interpretation id="interp30" emma:lang="en-US" emma:confidence="1">
                  <emma:literal>capacitor</emma:literal>
                </emma:interpretation>
                <emma:interpretation id="interp31" emma:lang="en-US" emma:confidence="0">
                  <emma:literal>Capacitor</emma:literal>
                </emma:interpretation>
                <emma:interpretation id="interp32" emma:lang="en-US" emma:confidence="0">
                  <emma:literal>capacitors</emma:literal>
                </emma:interpretation>
                <emma:interpretation id="interp33" emma:lang="en-US" emma:confidence="0">
                  <emma:literal>Capacitors</emma:literal>
                </emma:interpretation>
                <emma:interpretation id="interp34" emma:lang="en-US" emma:confidence="0">
                  <emma:literal>capacious</emma:literal>
                </emma:interpretation>
              </emma:one-of>
            </emma:emma>
          </inkml:annotationXML>
          <inkml:trace contextRef="#ctx0" brushRef="#br0" timeOffset="42538.0953">8032-288 175,'-14'-1'105,"-4"0"3,-1 4-22,-4-4-55,5 7-1,-4-4-9,5 6-6,-2-4-3,4 5-4,1 0-1,4 4-1,2 2-2,3 4-1,3 3-3,3 3 2,5 2-3,4-2 0,7 1-6,3-8-5,8 0-14,2-10-15,10 0-32,-2-11-37,2 0-2,-5-4 0,-1-3 3</inkml:trace>
          <inkml:trace contextRef="#ctx0" brushRef="#br0" timeOffset="43008.0708">8296-267 169,'-12'-5'109,"0"1"-2,0 0 3,12 4-81,-22 8-2,13 3-8,-3 3-7,3 5-2,0 2-3,5 1-1,2-1-2,5-1-1,4-4-2,3-4-1,6-6-1,2-5-3,4-5 0,-1-5-1,1-3-1,-5-4-1,-2-1 1,-6-1 0,-4 0 3,-6 2 2,-4 2 3,-3 4 0,8 10 0,-16-12 2,16 12 0,0 0 0,-3 12 0,12-2-2,3 4-1,5 1-1,1 2-3,1 0-11,3 3-18,-3-6-24,-1 3-55,-3-6-1,0-2-2,-4-5 1</inkml:trace>
          <inkml:trace contextRef="#ctx0" brushRef="#br0" timeOffset="43836.3687">8552-205 128,'6'14'105,"-1"3"-1,0 4 1,6 3-68,-7-4-6,7 4-10,-5-3-5,2-1-3,-5-2-4,2-5 0,-4-4-2,-1-9 0,0 0 0,0 0-2,0 0-1,-13-20-1,7 0 1,-3-4-3,0-4 0,1-1-1,2-3 1,2 0 0,3 2-3,3 1 1,4 4-2,4 4 2,4 5-4,4 3 3,1 6-3,2 1 2,0 7 3,0 5-4,-2 3 5,-1 3-3,-5 2 4,-4 3-2,-4-2 4,-6 1-4,-4-3 2,-3-2 0,-4-2 0,-5-1 0,0-3-2,-1-1-3,-1 0-11,0-5-19,7 5-42,0-4-36,12 0-4,-13 1 0,13-1-2</inkml:trace>
          <inkml:trace contextRef="#ctx0" brushRef="#br0" timeOffset="43992.6322">8965-329 172,'0'0'115,"-8"-17"2,-3 10-3,11 7-86,-21-7 0,21 7-8,-23 8-6,10 3-3,-3 1 1,6 4-5,-1 2 1,3 2-4,3-1 1,4 0-4,4-3 0,4-4-3,4-3-3,3-5-2,6-4 0,-3-5-1,3-2-1,-4-5-1,0-1 3,-5-3 1,-2-1 0,-5 0 6,-4 2-2,0 1 5,-3 3-3,3 11 5,-5-13-5,5 13 3,0 0 1,8 15-4,-3-4 2,2 2-5,3 2-6,-2-3-26,9 2-61,-4-3-18,2-3-3,0-5 1</inkml:trace>
          <inkml:trace contextRef="#ctx0" brushRef="#br0" timeOffset="44289.6089">9240-374 184,'-14'-15'112,"14"15"4,-19-7-7,19 7-82,-20 7-2,13 3-7,-3 1-5,1 3-2,1 1 1,3 2-3,1-1 0,6 2-4,4-2 2,3 0-7,5-2-1,5-2-7,5 1-8,-2-6-13,8 5-29,-7-8-62,3-1-4,-3-4 1,-1-2 0</inkml:trace>
          <inkml:trace contextRef="#ctx0" brushRef="#br0" timeOffset="44666.6423">9408-519 206,'-17'-11'110,"-1"3"-2,8 4-19,-1-1-126,11 5-64,0 0-8,11-4-1,3-1-4</inkml:trace>
          <inkml:trace contextRef="#ctx0" brushRef="#br0" timeOffset="44509.3558">9469-407 147,'3'14'119,"-2"-5"-6,2 4 4,-2 0-83,5 7-9,-4-3-14,1 1-28,5 0-46,-4-5-49,1-3-4,-5-10-1,10 4-3</inkml:trace>
          <inkml:trace contextRef="#ctx0" brushRef="#br0" timeOffset="45308.3196">9541-517 212,'-10'-6'123,"10"6"-1,-4-11-1,4 11-96,20-6-7,-2 4-12,6 1-12,5 6-19,-3-6-22,10 7-49,-7-2-25,0 3 2,-4-1-2</inkml:trace>
          <inkml:trace contextRef="#ctx0" brushRef="#br0" timeOffset="44902.0584">9546-721 220,'4'12'127,"3"12"2,-3 3-2,6 11-91,-4 0-7,7 10-5,-4-4-11,2 4-4,-1-6-5,0-2-10,0-5-7,-5-9-22,8 0-34,-10-13-61,-3-13-1,11 7 0,-11-7 1</inkml:trace>
          <inkml:trace contextRef="#ctx0" brushRef="#br0" timeOffset="45495.8346">9838-454 203,'-2'14'124,"-5"-3"-3,5 6-12,2-17-58,-4 24-15,2-13-16,7 3-6,-2-3 0,4 2-6,-1-3 2,1 0-4,-7-10 2,15 16-5,-15-16 2,16 6-5,-6-7-3,0 0 4,2-3-4,0-2 3,0 0-5,0-2 4,0-1-4,-1 0 2,-1-2 0,-3-1 0,0-1 1,-4-1 0,-4-1 2,-5-1 1,-3 0 2,-4 2 0,-5 0 1,-2 5-1,-4 0 0,2 3 0,0 4-1,2 3-2,3 4-2,1 0-4,4 4-5,0-3-8,10 6-17,-8-9-28,10-3-64,0 12-2,0-12 2,0 0-1</inkml:trace>
          <inkml:trace contextRef="#ctx0" brushRef="#br0" timeOffset="46107.4321">10051-499 75,'7'20'111,"-1"-5"4,1 3 0,1 3-51,-3-2-21,6 5-14,-5-7-4,1 0-10,-4-5 2,-3-12-5,3 10-4,-3-10 5,-6-13-2,3 0 2,-5-7-5,4-1 0,-2-4-4,2-2-1,4-1 2,6 3 0,1 1-1,5 2-1,4 6-2,2 4 0,2 5-2,0 3-3,1 7-5,-3-3-12,3 10-24,-11-6-52,6 4-31,-4-2-1,0-1 0</inkml:trace>
        </inkml:traceGroup>
      </inkml:traceGroup>
      <inkml:traceGroup>
        <inkml:annotationXML>
          <emma:emma xmlns:emma="http://www.w3.org/2003/04/emma" version="1.0">
            <emma:interpretation id="{6DEA0133-D7DE-41E7-8BEF-235965279AAB}" emma:medium="tactile" emma:mode="ink">
              <msink:context xmlns:msink="http://schemas.microsoft.com/ink/2010/main" type="line" rotatedBoundingBox="17418,17619 20510,17331 20552,17772 17459,18060"/>
            </emma:interpretation>
          </emma:emma>
        </inkml:annotationXML>
        <inkml:traceGroup>
          <inkml:annotationXML>
            <emma:emma xmlns:emma="http://www.w3.org/2003/04/emma" version="1.0">
              <emma:interpretation id="{E573EE6B-B007-41E0-8042-BF818D7DE5DF}" emma:medium="tactile" emma:mode="ink">
                <msink:context xmlns:msink="http://schemas.microsoft.com/ink/2010/main" type="inkWord" rotatedBoundingBox="17418,17619 20510,17331 20552,17772 17459,18060"/>
              </emma:interpretation>
              <emma:one-of disjunction-type="recognition" id="oneOf7">
                <emma:interpretation id="interp35" emma:lang="en-US" emma:confidence="1">
                  <emma:literal>resistance</emma:literal>
                </emma:interpretation>
                <emma:interpretation id="interp36" emma:lang="en-US" emma:confidence="1">
                  <emma:literal>resistant e</emma:literal>
                </emma:interpretation>
                <emma:interpretation id="interp37" emma:lang="en-US" emma:confidence="1">
                  <emma:literal>resist ane</emma:literal>
                </emma:interpretation>
                <emma:interpretation id="interp38" emma:lang="en-US" emma:confidence="0">
                  <emma:literal>•Resistant e</emma:literal>
                </emma:interpretation>
                <emma:interpretation id="interp39" emma:lang="en-US" emma:confidence="0">
                  <emma:literal>resisted e</emma:literal>
                </emma:interpretation>
              </emma:one-of>
            </emma:emma>
          </inkml:annotationXML>
          <inkml:trace contextRef="#ctx0" brushRef="#br0" timeOffset="47297.1012">3998 981 104,'0'0'98,"-1"12"9,2-2-1,-1-10-52,8 26-12,-5-9-7,5 7-5,-3-3-9,3 5-5,-2-2-9,1-2-2,-3-5-2,0-3 3,-4-14-1,0 0 0,0 0-1,0 0 1,-1-16-1,-3-1-1,0-6 0,-3-2-3,2-2 1,-2 1-2,3 0 1,1 0-1,3 3 1,2 2-1,2 2 1,4 4 1,0 3-5,4 3 0,5 4-7,-1 0-9,7 6-16,-4-4-23,7 6-55,-1-3-2,2 2 2,-1-2 0</inkml:trace>
          <inkml:trace contextRef="#ctx0" brushRef="#br0" timeOffset="47704.428">4301 1025 173,'0'0'111,"9"17"-2,-9-17 0,17 6-75,-6-9-6,7 2-8,-2-8-6,4 1-6,0-7-3,-1 1-5,0-2 1,-5-2-2,-2 3 0,-6-3 0,-6 3-1,-5 2 2,-6 3 0,-3 4 4,-5 6 0,0 5 1,-3 3 2,1 8 0,1 3 1,5 4-1,2 3-1,6 4-2,4-3-1,7 0 0,5-1-5,5-5-4,10-1-8,0-9-16,11-2-26,-6-10-57,7-2-4,-5-10 0,0-2 0</inkml:trace>
          <inkml:trace contextRef="#ctx0" brushRef="#br0" timeOffset="48033.5424">4679 886 309,'-11'0'123,"11"0"-4,-22 8-25,12 4-72,-1-1-9,5 4-8,1 1-1,4-1-4,5-3 0,5-2-2,7 1 1,4-2-3,4 0 1,-1-2-1,2 3 0,-3 0-1,-4 0 1,-4 3 3,-7-1-1,-5 2 2,-6 0 0,-5-2 1,-4-2-1,-3-2-1,-1-2-13,-5-9-25,8 3-75,-3-9-2,6 0-3,1-7 1</inkml:trace>
          <inkml:trace contextRef="#ctx0" brushRef="#br0" timeOffset="48360.6942">4838 843 207,'-24'-18'107,"4"5"0,4 6-7,4 3-83,12 4-39,0 0-80,0 0-1,12 12-7,5-7 1</inkml:trace>
          <inkml:trace contextRef="#ctx0" brushRef="#br0" timeOffset="48220.0556">4848 933 269,'9'13'121,"-1"6"-5,0-2-1,2 3-100,-1 0-13,2-1-14,2 2-27,-4-8-50,3-2-27,-2-7 2,0-4-5</inkml:trace>
          <inkml:trace contextRef="#ctx0" brushRef="#br0" timeOffset="48876.3266">5186 834 221,'-15'-9'116,"3"12"6,-6 1-2,3 4-81,-4-1-12,6 5-13,1-1-2,4 1-6,4-1 2,6 1-5,7 1-2,3-1-3,5-1 2,1 1 0,3 1-1,-2 0 1,0 1-1,-3-1 0,-4 0 1,-5 0 1,-4-2 0,-5 0 1,2-11 0,-16 13 1,2-9-1,-3-3-2,-2 0-8,-2-6-20,7 6-52,-5-8-41,9 1-3,1-4-1,8 0-3</inkml:trace>
          <inkml:trace contextRef="#ctx0" brushRef="#br0" timeOffset="49221.1882">5319 827 234,'-11'-4'123,"11"4"3,-9-10-6,9 10-82,16-8-21,5 1-7,3 3-9,6-3-11,8 5-18,-2-5-34,8 7-55,-3-1-7,0 3 4,-4 1-5</inkml:trace>
          <inkml:trace contextRef="#ctx0" brushRef="#br0" timeOffset="49016.9597">5345 648 232,'15'20'124,"-8"-1"1,-1-1-2,5 8-94,-4 0 0,5 9-7,-1-2-4,2 5-9,-2-2-3,0 0-9,0-2-4,-3-5-14,5 2-20,-9-14-28,6 1-50,-10-18-6,9 14-1,-9-14 4</inkml:trace>
          <inkml:trace contextRef="#ctx0" brushRef="#br0" timeOffset="49752.4667">5833 845 108,'12'-6'100,"-12"6"8,0 0-4,4-9-57,-4 9-11,-5-10-1,-5 4-8,10 6-5,-21-6-3,9 6-2,-5 1-1,0 4-2,-3 2 5,2 6-4,-2 1 2,5 4-7,1 0 4,4 2-8,4-1 3,5-1-6,4-3-1,5-3-3,6-2 0,2-5-1,3-3-2,2-3 1,0-2-3,-2-3 1,0-4 0,-3-3-1,-3-1 3,-4-4 1,-1 4-5,-2-1 6,-1 3-5,-2 2 6,-3 10-1,0 0 4,0 0-2,0 0-2,6 20 7,-4-4-6,0 2 4,1 1-10,5 2-9,-4-6-15,10 2-26,-4-9-49,6-1-21,-1-6 2,3-1-3</inkml:trace>
          <inkml:trace contextRef="#ctx0" brushRef="#br0" timeOffset="50128.6954">6069 907 138,'5'-10'102,"-5"10"6,0 0-2,0 0-65,0 0-8,-2 10-8,2-10-1,-2 11 0,2-11 0,0 0 0,-4 12-1,4-12-1,0 0-1,-15-14 0,15 14-3,-9-20-9,5 7 2,2-3-9,2 0 3,3 1-8,4 1 3,4 3-7,3 1 3,4 5 1,2 2-2,1 3 1,3 2-1,1 4 0,-1 2-1,1 1-2,-5 0 0,2 5 1,-6-2-8,-1 5 2,-8-4-12,1 4-12,-11-7-38,4 3-47,-1-13-3,-4 13 0,4-13 6</inkml:trace>
          <inkml:trace contextRef="#ctx0" brushRef="#br0" timeOffset="50441.2289">6446 712 179,'0'0'125,"-9"-5"0,9 5 3,0 0-63,-10 14-32,10-14-7,-9 19-4,2-8-7,3 5-2,-1-1-4,3 2-2,0 1 1,3-2-3,3 0 0,2-2-8,3-1 3,3-4-10,3-1 0,-3-5-19,11 3-38,-6-10-70,5-1-1,-3-3 6,2-1-3</inkml:trace>
          <inkml:trace contextRef="#ctx0" brushRef="#br0" timeOffset="50957.8742">6703 766 236,'0'0'126,"-2"13"4,2-13-5,10 11-91,-10-11-13,22 8-4,-11-8-5,5 0-4,0-5-1,2-2-4,-1-2-4,-1-3-2,-2-1-2,-3-4-2,-2 2 0,-7-2-3,-3 2 0,-7-1 1,-2 0 2,-4 3 2,-2 3 1,-2 2 3,-4 4 5,2 7 4,-3 3 2,2 9 3,0 2-1,2 6 2,1 0-1,6 4 1,3 0-5,7-1 0,6-1-2,8-2 0,7-7-1,5-2-3,7-5 1,5-5-3,4-3-4,1-4-3,1-1-5,-3-5-3,0 4-6,-7-5-10,3 8-31,-13-5-74,1 5 7,-6-3-5,-1 3 5</inkml:trace>
        </inkml:traceGroup>
      </inkml:traceGroup>
    </inkml:traceGroup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40:11.503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C5776491-FDD8-4B33-B747-475F3A646ED1}" emma:medium="tactile" emma:mode="ink">
          <msink:context xmlns:msink="http://schemas.microsoft.com/ink/2010/main" type="inkDrawing" rotatedBoundingBox="13653,16836 13833,17174 13602,17297 13422,16958" semanticType="callout" shapeName="Other">
            <msink:sourceLink direction="with" ref="{4C09CD09-3850-44CB-A342-50F4374AF4FE}"/>
            <msink:sourceLink direction="with" ref="{3F30B77C-44F8-4095-B0AB-961F397F146D}"/>
          </msink:context>
        </emma:interpretation>
      </emma:emma>
    </inkml:annotationXML>
    <inkml:trace contextRef="#ctx0" brushRef="#br0">225 19 148,'0'0'107,"0"0"2,-4-9-1,4 9-55,-9-6-12,9 6-5,-15 1-10,15-1-7,-24 8-6,10 2-1,-7-2-2,2 4-2,-3 0-1,3 1-1,-1-2 0,4 0-1,2-3-1,3-2 0,11-6-1,-13 8 0,13-8-1,0 0 1,-5 11-1,5-11 1,1 14-1,2-4 1,-1 0 0,3 2 3,2 0 1,4 1 1,1-2 0,4 1 0,3-1 0,2 1-1,2 0-1,2 2-1,-2 0-1,0 2-4,-2-1 1,-3-1-2,-4-1 1,-1-1 0,-3-1 0,-10-11-1,12 14 1,-12-14-1,0 0-2,0 0-3,11 10-6,-11-10-7,0 0-14,0 0-33,0 0-69,0 0 1,0 0-1,0 0 1</inkml:trace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40:12.238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3F30B77C-44F8-4095-B0AB-961F397F146D}" emma:medium="tactile" emma:mode="ink">
          <msink:context xmlns:msink="http://schemas.microsoft.com/ink/2010/main" type="inkDrawing" rotatedBoundingBox="13543,17035 16922,16843 16931,16989 13552,17181" shapeName="Other">
            <msink:destinationLink direction="with" ref="{C5776491-FDD8-4B33-B747-475F3A646ED1}"/>
          </msink:context>
        </emma:interpretation>
      </emma:emma>
    </inkml:annotationXML>
    <inkml:trace contextRef="#ctx0" brushRef="#br0">149 197 55,'-15'-1'87,"4"1"2,0-3 9,11 3-36,-10-1-20,10 1-1,0 0-2,0 0-2,0 0-5,10-1-3,10 4-5,3-3-4,11 5 0,6-3-1,9 3-3,7 0-2,9 1-2,3 1-1,7 0-2,1 0-1,4 1-3,2-3 2,2 0 0,0-2-1,2-2 1,1-1 0,1-1 1,-1-3 1,1 3 1,-3-2-1,0 1-1,-2-1-1,-2 1 0,-2-1-2,-1-1 0,-1-2 0,0 1-2,-2-2 1,2 0-2,1-4-1,1 0 0,1-1 1,0-1-3,-1 0 2,-1 0-2,-1-1 0,-2 1 1,-4 0 0,-2 1-1,-6 0 1,-1 1 0,-5 1-1,-3 0 1,-2 3 0,-5-1-1,-5 4 1,-6-1 0,-5 2 0,-6 1 0,-8 0 0,-5 2-1,-12 0 0,13-1-3,-13 1-7,0 0-12,0 0-44,0 0-80,12 10-1,-12-10-5,12 0-2</inkml:trace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51:59.896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99D1BACD-FAAB-43A3-A21F-F0C7DA8B56B3}" emma:medium="tactile" emma:mode="ink">
          <msink:context xmlns:msink="http://schemas.microsoft.com/ink/2010/main" type="writingRegion" rotatedBoundingBox="7970,13417 8531,13417 8531,14298 7970,14298">
            <msink:destinationLink direction="with" ref="{C17BA053-6930-44B6-B6E8-45751E83509F}"/>
          </msink:context>
        </emma:interpretation>
      </emma:emma>
    </inkml:annotationXML>
    <inkml:traceGroup>
      <inkml:annotationXML>
        <emma:emma xmlns:emma="http://www.w3.org/2003/04/emma" version="1.0">
          <emma:interpretation id="{F59E9146-565D-4269-8877-968CEFFAFDD3}" emma:medium="tactile" emma:mode="ink">
            <msink:context xmlns:msink="http://schemas.microsoft.com/ink/2010/main" type="paragraph" rotatedBoundingBox="7970,13417 8531,13417 8531,14298 7970,142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3CFF763-752C-4323-B58A-BD3DBB164C78}" emma:medium="tactile" emma:mode="ink">
              <msink:context xmlns:msink="http://schemas.microsoft.com/ink/2010/main" type="line" rotatedBoundingBox="7970,13417 8531,13417 8531,14298 7970,14298"/>
            </emma:interpretation>
          </emma:emma>
        </inkml:annotationXML>
        <inkml:traceGroup>
          <inkml:annotationXML>
            <emma:emma xmlns:emma="http://www.w3.org/2003/04/emma" version="1.0">
              <emma:interpretation id="{F607F656-525A-4A47-B846-0BF5FD02CCCA}" emma:medium="tactile" emma:mode="ink">
                <msink:context xmlns:msink="http://schemas.microsoft.com/ink/2010/main" type="inkWord" rotatedBoundingBox="7970,13417 8531,13417 8531,14298 7970,14298"/>
              </emma:interpretation>
              <emma:one-of disjunction-type="recognition" id="oneOf0">
                <emma:interpretation id="interp0" emma:lang="en-US" emma:confidence="0">
                  <emma:literal>Y,</emma:literal>
                </emma:interpretation>
                <emma:interpretation id="interp1" emma:lang="en-US" emma:confidence="0">
                  <emma:literal>N,</emma:literal>
                </emma:interpretation>
                <emma:interpretation id="interp2" emma:lang="en-US" emma:confidence="0">
                  <emma:literal>V,</emma:literal>
                </emma:interpretation>
                <emma:interpretation id="interp3" emma:lang="en-US" emma:confidence="0">
                  <emma:literal>X,</emma:literal>
                </emma:interpretation>
                <emma:interpretation id="interp4" emma:lang="en-US" emma:confidence="0">
                  <emma:literal>W,</emma:literal>
                </emma:interpretation>
              </emma:one-of>
            </emma:emma>
          </inkml:annotationXML>
          <inkml:trace contextRef="#ctx0" brushRef="#br0">0 209 125,'7'17'116,"2"6"5,6 10-4,-4-1-66,8 12-7,-4 1-12,6 4-10,-4-3-6,2 2-7,-2-7-7,-1-2 1,0-6-3,-3-6 2,-2-7-1,0-6 0,-11-14 1,19-1 0,-10-15 0,0-12 0,2-10 2,3-11-1,-1-10-5,2-6 1,2-5-2,3-1 3,-1 2-2,0 5 2,-4 9-4,-1 12 1,-2 8 5,-4 10-2,-3 8-5,-5 7-9,0 10-26,0 0-76,-1 10-8,1-10-3,2 18-1</inkml:trace>
          <inkml:trace contextRef="#ctx0" brushRef="#br0" timeOffset="1549.5121">-87 68 35,'0'0'81,"0"0"1,0 0 3,0 0-49,0 0-7,0 0-5,0 11-4,0-11 0,7 19 1,-3-9-2,3 6 0,-3-4-7,5 5 1,-3-3-3,1 3-2,0-2-2,2 2 1,-2-1-2,2-1 1,1 1-1,-3-2-2,2 1 0,1-2 1,-2 1 4,0 1-3,-2-3 2,1 0-5,-1-1 6,-1-1-7,1 0 6,-1 0-5,-5-10-2,9 15-2,-9-15 1,10 15 2,-10-15-2,10 16 0,-10-16 0,9 14-1,-9-14-2,7 13-3,-7-13-6,0 0-10,10 14-15,-10-14-19,0 0-55,0 0 1,0 0 0,0 0 3</inkml:trace>
          <inkml:trace contextRef="#ctx0" brushRef="#br0" timeOffset="2205.8102">469 556 186,'0'0'122,"1"18"0,-2-3-3,-7 1-89,10 8-5,-4 1-9,3 4-6,-1-2-5,1 3-2,0-1-5,0-2-4,3 1-19,-7-10-37,7 0-58,-3-3-5,2-4 1,-3-11-4</inkml:trace>
        </inkml:traceGroup>
      </inkml:traceGroup>
    </inkml:traceGroup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52:08.484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263EA592-D249-47F6-BB79-32934A2AC9BC}" emma:medium="tactile" emma:mode="ink">
          <msink:context xmlns:msink="http://schemas.microsoft.com/ink/2010/main" type="inkDrawing" rotatedBoundingBox="5397,14964 6908,14944 6909,14954 5398,14974" shapeName="Other"/>
        </emma:interpretation>
      </emma:emma>
    </inkml:annotationXML>
    <inkml:trace contextRef="#ctx0" brushRef="#br0">1490 10 3,'10'-4'78,"-10"4"-1,11-1-29,-11 1-3,0 0-4,0 0-3,0 0-5,0 0-5,0 0-5,0 0-6,0 0-1,0 0-3,0 0 0,0 0-2,-14-4 0,1 3-1,0 2 2,-6-1-2,-4 1 1,-7-2-1,-5 3-2,-7-2-1,-5 2-2,-6-1 0,-4 2-1,-6-2-1,-2 0 1,-4 0-2,-2-1 0,-3 1 0,2-1-1,-2 0-1,-1 1 0,3-1-1,2 1 2,1 0-2,6 0 1,3 1 0,4-1-1,8 0-2,4-2-8,9 5-16,2-6-28,12 3-51,3-2-7,18 1 3,-13 1-6</inkml:trace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52:09.422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C17BA053-6930-44B6-B6E8-45751E83509F}" emma:medium="tactile" emma:mode="ink">
          <msink:context xmlns:msink="http://schemas.microsoft.com/ink/2010/main" type="inkDrawing" rotatedBoundingBox="6766,14719 6992,14998 6776,15172 6551,14894" semanticType="verticalRange" shapeName="Other">
            <msink:sourceLink direction="with" ref="{99D1BACD-FAAB-43A3-A21F-F0C7DA8B56B3}"/>
          </msink:context>
        </emma:interpretation>
      </emma:emma>
    </inkml:annotationXML>
    <inkml:trace contextRef="#ctx0" brushRef="#br0">264 130 48,'0'0'89,"-7"-13"6,7 13 1,0 0-47,-22-19-9,11 13-3,-10-6-2,3 3-6,-9-4-3,5 5-3,-7-5-5,6 6-6,-2-3-3,6 3-2,4 1-3,3 2-3,12 4 1,-13-3-2,13 3 0,12 6-1,4 2-2,4 2-1,8 2-1,3 2 1,4 2-1,-1 0 0,-1 0-1,-3 0 2,-5-2 1,-5 0 2,-8-1 0,-2-2 5,-6-1-4,-1 1 6,-3-11 2,-4 17 0,4-17-2,-11 16 5,11-16 1,-19 11-6,6-7 7,-3 2-9,-1-1 3,-2 2-5,-1 0 6,0 0-7,1 1 0,0 0-2,5 1-7,-2-4-12,9 8-36,-3-8-65,10-5-4,-10 11 0,10-11-7</inkml:trace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52:10.768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FB6441B1-7BBD-42B9-8471-5B6111778262}" emma:medium="tactile" emma:mode="ink">
          <msink:context xmlns:msink="http://schemas.microsoft.com/ink/2010/main" type="inkDrawing" rotatedBoundingBox="16452,14903 18034,14884 18035,14911 16452,14930" semanticType="underline" shapeName="Other">
            <msink:sourceLink direction="with" ref="{F761F426-EF80-4081-B883-F7DA0CD16B0C}"/>
          </msink:context>
        </emma:interpretation>
      </emma:emma>
    </inkml:annotationXML>
    <inkml:trace contextRef="#ctx0" brushRef="#br0">-1 40 74,'0'0'92,"0"0"4,0 0-3,0 0-57,0-10-4,13 9-2,0-4-8,7 3-5,2-2-2,9 3-1,2-1 0,12 2-2,4-3-2,7 3-2,10-1-1,7 1 1,7-2 0,9 2 1,3-3 0,4 3 0,-3-2 0,2 2-1,-9-3-2,-1 3-1,-8-1-2,-7 1-1,-6 1-2,-10-1 1,-6 3-2,-9-2 1,-8 1-1,-7-1 1,-7 1 0,-6-1 0,-11-1 0,10 3 0,-10-3 1,0 0-1,0 0 1,0 0-2,0 0-4,0 0-7,0 0-18,0 0-30,0 0-56,0 0-5,0 0 1,0 0-3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52:03.307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208920AD-316A-4290-8211-E828D2E11161}" emma:medium="tactile" emma:mode="ink">
          <msink:context xmlns:msink="http://schemas.microsoft.com/ink/2010/main" type="writingRegion" rotatedBoundingBox="10726,12879 18898,14546 18129,18316 9957,16649"/>
        </emma:interpretation>
      </emma:emma>
    </inkml:annotationXML>
    <inkml:traceGroup>
      <inkml:annotationXML>
        <emma:emma xmlns:emma="http://www.w3.org/2003/04/emma" version="1.0">
          <emma:interpretation id="{9DAB45EE-4D5D-4968-9BE6-548A0A734C81}" emma:medium="tactile" emma:mode="ink">
            <msink:context xmlns:msink="http://schemas.microsoft.com/ink/2010/main" type="paragraph" rotatedBoundingBox="13433,13431 18898,14546 18763,15211 13297,14095" alignmentLevel="2"/>
          </emma:interpretation>
        </emma:emma>
      </inkml:annotationXML>
      <inkml:traceGroup>
        <inkml:annotationXML>
          <emma:emma xmlns:emma="http://www.w3.org/2003/04/emma" version="1.0">
            <emma:interpretation id="{758B28EC-FF0F-48EC-8574-2846422AE885}" emma:medium="tactile" emma:mode="ink">
              <msink:context xmlns:msink="http://schemas.microsoft.com/ink/2010/main" type="line" rotatedBoundingBox="13433,13431 18898,14546 18763,15211 13297,14095"/>
            </emma:interpretation>
          </emma:emma>
        </inkml:annotationXML>
        <inkml:traceGroup>
          <inkml:annotationXML>
            <emma:emma xmlns:emma="http://www.w3.org/2003/04/emma" version="1.0">
              <emma:interpretation id="{94AC08A4-AEFE-4DED-89D3-A980BE2A1E0A}" emma:medium="tactile" emma:mode="ink">
                <msink:context xmlns:msink="http://schemas.microsoft.com/ink/2010/main" type="inkWord" rotatedBoundingBox="13433,13431 14308,13610 14174,14266 13299,14087"/>
              </emma:interpretation>
              <emma:one-of disjunction-type="recognition" id="oneOf0">
                <emma:interpretation id="interp0" emma:lang="en-US" emma:confidence="0">
                  <emma:literal>V2</emma:literal>
                </emma:interpretation>
                <emma:interpretation id="interp1" emma:lang="en-US" emma:confidence="0">
                  <emma:literal>v</emma:literal>
                </emma:interpretation>
                <emma:interpretation id="interp2" emma:lang="en-US" emma:confidence="0">
                  <emma:literal>V</emma:literal>
                </emma:interpretation>
                <emma:interpretation id="interp3" emma:lang="en-US" emma:confidence="0">
                  <emma:literal>V,</emma:literal>
                </emma:interpretation>
                <emma:interpretation id="interp4" emma:lang="en-US" emma:confidence="0">
                  <emma:literal>Vs</emma:literal>
                </emma:interpretation>
              </emma:one-of>
            </emma:emma>
          </inkml:annotationXML>
          <inkml:trace contextRef="#ctx0" brushRef="#br0">5345 172 212,'0'13'117,"3"8"2,-1 1-5,10 10-88,-6 4 1,9 7-5,-1 3-2,6 4-8,0-3-2,1-1-4,1-2-1,-1-6-7,-4-4 1,-1-6 1,-2-7 0,-4-6 1,-1-5 0,-9-10 0,13-5 2,-8-11-1,2-9 0,-3-11-3,2-8-4,-2-13 3,4-5-4,2-4 1,1 3-1,1 2 3,-1 5-2,2 9 4,-1 11 3,-1 9-5,-3 9 2,-3 6-6,-5 12-11,0 0-11,0 0-22,0 0-64,8 10-1,-8-10-5,0 16 2</inkml:trace>
          <inkml:trace contextRef="#ctx0" brushRef="#br0" timeOffset="532.6037">5836 504 168,'0'0'111,"19"-12"-2,-6 5 2,4 4-86,-3-2-1,5 6-6,-2 4-6,0 5-3,-5 4-4,0 6 0,-9 2-1,0 4 3,-7 2-1,-3 2 4,-5-4-2,0 3 3,-2-4-3,3-1 3,-2-5-3,5-1 0,0-5-2,6-2-1,2-11-1,6 11 0,4-10-1,5-1-1,0-3 0,4 0-1,1-2 1,2 1-3,-1 1-3,-2-2-4,0 5-8,-5-3-15,4 9-42,-8-6-53,4 4-1,-14-4-3,18-4 2</inkml:trace>
        </inkml:traceGroup>
        <inkml:traceGroup>
          <inkml:annotationXML>
            <emma:emma xmlns:emma="http://www.w3.org/2003/04/emma" version="1.0">
              <emma:interpretation id="{F761F426-EF80-4081-B883-F7DA0CD16B0C}" emma:medium="tactile" emma:mode="ink">
                <msink:context xmlns:msink="http://schemas.microsoft.com/ink/2010/main" type="inkWord" rotatedBoundingBox="17858,14446 18876,14654 18763,15211 17744,15003">
                  <msink:destinationLink direction="with" ref="{FB6441B1-7BBD-42B9-8471-5B6111778262}"/>
                </msink:context>
              </emma:interpretation>
              <emma:one-of disjunction-type="recognition" id="oneOf1">
                <emma:interpretation id="interp5" emma:lang="en-US" emma:confidence="0">
                  <emma:literal>of</emma:literal>
                </emma:interpretation>
                <emma:interpretation id="interp6" emma:lang="en-US" emma:confidence="0">
                  <emma:literal>s</emma:literal>
                </emma:interpretation>
                <emma:interpretation id="interp7" emma:lang="en-US" emma:confidence="0">
                  <emma:literal>II</emma:literal>
                </emma:interpretation>
                <emma:interpretation id="interp8" emma:lang="en-US" emma:confidence="0">
                  <emma:literal>'I</emma:literal>
                </emma:interpretation>
                <emma:interpretation id="interp9" emma:lang="en-US" emma:confidence="0">
                  <emma:literal>*I</emma:literal>
                </emma:interpretation>
              </emma:one-of>
            </emma:emma>
          </inkml:annotationXML>
          <inkml:trace contextRef="#ctx0" brushRef="#br0" timeOffset="8070.6879">9959 1465 65,'0'0'94,"-21"-15"7,7 4 1,-3 4-51,-5-9-10,4 6-5,-6-6-4,4 5-5,-5-2-3,7 3-7,1 0-4,4 4-4,3 1-4,10 5-1,0 0-3,0 0 0,0 0-4,19 4-2,7 5-3,3 0-3,10 6-3,0-3-1,5 6-3,-3-2 2,-2 2 2,-9-2 2,-7-1 5,-7 0 7,-9-4 7,-5 1 4,-2-12 5,-18 18 1,1-13 3,0 4 1,-7-4 0,5 2-4,-4-1-4,3 2-2,-1-2-3,4 1-1,1 1-5,2 0 2,4-1-4,0 0-6,10-7-12,-13 9-26,13-9-75,-2 10-2,2-10-2,0 0-4</inkml:trace>
          <inkml:trace contextRef="#ctx0" brushRef="#br0" timeOffset="9994.1649">10330 1214 145,'-12'-7'117,"12"7"3,-14-13 0,14 13-64,0 0-13,0 0-11,18-8-12,3 9-5,3-2-5,9 2-2,5 1-4,6 1 0,1 1-5,-2-1-4,0 3-7,-9-4-17,2 8-37,-16-5-57,-1 1-3,-19-6-2,12 7-3</inkml:trace>
          <inkml:trace contextRef="#ctx0" brushRef="#br0" timeOffset="9572.2723">10339 1675 104,'-11'0'110,"11"0"8,0 0-2,-5-10-49,5 10-21,10-3-7,0 4-8,-10-1-9,25 0-5,-7-1-6,5 4-2,5-1-5,2 0-1,3 2-1,3-3-1,-2 0-1,1-1-2,-4 0-3,-4-1-3,-4 1-3,-7-4-6,-1 6-12,-15-2-22,16-4-72,-16 4 1,0 0-2,0 0 6</inkml:trace>
          <inkml:trace contextRef="#ctx0" brushRef="#br0" timeOffset="9181.6348">10489 1279 209,'0'0'120,"3"-12"-1,-3 12 1,0 0-84,3 17-8,-3-4-12,2 6-4,0 4-3,1 4 0,-1 2-3,0 3 0,-1-2-4,-1 1 0,0-2-1,0-1 0,0-5-1,-1-2-5,1-3-3,-2-7-12,6 3-14,-4-14-29,0 0-60,0 0-2,0 0-3,0 0 5</inkml:trace>
        </inkml:traceGroup>
      </inkml:traceGroup>
    </inkml:traceGroup>
    <inkml:traceGroup>
      <inkml:annotationXML>
        <emma:emma xmlns:emma="http://www.w3.org/2003/04/emma" version="1.0">
          <emma:interpretation id="{05BAB936-5420-4E71-976E-026A0FB9E02F}" emma:medium="tactile" emma:mode="ink">
            <msink:context xmlns:msink="http://schemas.microsoft.com/ink/2010/main" type="paragraph" rotatedBoundingBox="10037,16259 13817,16143 13836,16757 10055,1687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D900DD2-5D30-4CD7-A1A7-4FAF58E4DD67}" emma:medium="tactile" emma:mode="ink">
              <msink:context xmlns:msink="http://schemas.microsoft.com/ink/2010/main" type="line" rotatedBoundingBox="10036,16259 13817,16143 13836,16757 10055,16872"/>
            </emma:interpretation>
          </emma:emma>
        </inkml:annotationXML>
        <inkml:traceGroup>
          <inkml:annotationXML>
            <emma:emma xmlns:emma="http://www.w3.org/2003/04/emma" version="1.0">
              <emma:interpretation id="{5049438D-02FD-4B3C-8B80-5E82535C400C}" emma:medium="tactile" emma:mode="ink">
                <msink:context xmlns:msink="http://schemas.microsoft.com/ink/2010/main" type="inkWord" rotatedBoundingBox="10036,16259 13817,16143 13836,16757 10055,16872"/>
              </emma:interpretation>
              <emma:one-of disjunction-type="recognition" id="oneOf2">
                <emma:interpretation id="interp10" emma:lang="en-US" emma:confidence="0">
                  <emma:literal>Vtotal=Vi+Vz</emma:literal>
                </emma:interpretation>
                <emma:interpretation id="interp11" emma:lang="en-US" emma:confidence="0">
                  <emma:literal>Viol-alt-Vitale</emma:literal>
                </emma:interpretation>
                <emma:interpretation id="interp12" emma:lang="en-US" emma:confidence="0">
                  <emma:literal>Vito-tale-Vitale</emma:literal>
                </emma:interpretation>
                <emma:interpretation id="interp13" emma:lang="en-US" emma:confidence="0">
                  <emma:literal>Veto-tale-Vitale</emma:literal>
                </emma:interpretation>
                <emma:interpretation id="interp14" emma:lang="en-US" emma:confidence="0">
                  <emma:literal>Vtotal=V,+Vz</emma:literal>
                </emma:interpretation>
              </emma:one-of>
            </emma:emma>
          </inkml:annotationXML>
          <inkml:trace contextRef="#ctx0" brushRef="#br0" timeOffset="20873.3998">1988 2875 99,'-5'-17'103,"5"17"2,-3-11-1,3 11-53,0 0-3,3 11-13,7 6-8,-1-1-8,6 11-3,-1 1-1,4 10-2,0 1-7,-1 3-1,2-1-2,-1-1 0,-1-2-3,-3-4 2,0-6-2,-2-5 2,-2-7-1,-1-4 1,-9-12 0,0 0 1,12 3 0,-8-16 0,1-8 0,0-9-1,2-8 0,1-4-2,0-4 2,0-1-3,0 1 3,-1 5-3,-2 6 2,-1 8-4,-3 7 2,0 2-4,-1 8-8,-2-1-15,2 11-28,0 0-32,0 0-36,0 0 4,0 0-4</inkml:trace>
          <inkml:trace contextRef="#ctx0" brushRef="#br0" timeOffset="21704.1364">2466 3097 74,'0'0'100,"0"0"0,2 22 1,2-3-58,-4-1-10,8 6-4,-5 1-7,5 3-8,-2-3-8,-1 0-6,2-3-15,-4-4-19,4-3-52,-3-2-17,-4-13 0,5 13-4</inkml:trace>
          <inkml:trace contextRef="#ctx0" brushRef="#br0" timeOffset="22141.6571">2377 3258 76,'0'0'100,"0"0"3,0 0-2,13 3-57,0-7-12,8 1-4,1-2-12,3 2-20,3 2-27,-4 1-54,1-1-18,-1 3-5,-5-2 1</inkml:trace>
          <inkml:trace contextRef="#ctx0" brushRef="#br0" timeOffset="22440.5688">2673 3299 62,'0'0'100,"-11"-8"0,11 8 1,-12-6-60,12 6 0,0 0-7,-6 13-6,6-13-8,0 21-5,3-9-3,3 3-1,0-3-3,4 1 0,0-4-4,2-2-1,3-5 0,-2-2-1,0-4 0,1-4-1,-6-2 0,1-3-1,-5-3 1,-4 1-4,-6 0 2,-2 1-1,-2 1 0,-2 2-1,0 5-2,-3 0-3,3 6-8,0-2-12,12 2-20,-16 8-36,16-8-25,-7 10-3,7-10 4</inkml:trace>
          <inkml:trace contextRef="#ctx0" brushRef="#br0" timeOffset="23253.1087">2803 3225 122,'0'0'108,"0"0"-1,-10-4 1,10 4-70,0 0-6,18-10-9,-3 9-8,0-2-12,3 0-15,6 3-19,-5-4-27,5 4-49,-1 3-2,-3-2-1,-1 2 1</inkml:trace>
          <inkml:trace contextRef="#ctx0" brushRef="#br0" timeOffset="23018.7274">2836 3030 98,'0'0'106,"5"10"2,-3 4 4,2 5-70,-3 1-5,5 10-3,-3 0-7,3 5-7,-2-3-9,-1 3-4,0-5-8,0-2-6,0-4-17,-3-8-17,4-1-29,-3-5-42,-1-10-1,0 0-3,0 0 5</inkml:trace>
          <inkml:trace contextRef="#ctx0" brushRef="#br0" timeOffset="23816.6458">3159 3291 65,'0'0'98,"0"0"2,-13-11 4,13 11-57,-15-9-13,3 3-5,1 4-7,-5-3-4,4 4-4,-4 0-3,3 4-3,-1 1-2,3 3 0,-1 2 0,6 2 0,0 0-2,3 3 0,4-2-1,3-1 1,4-1-3,4-3 2,4-3-4,1-3 1,0-3-1,1-3 0,0-3-2,-4-2-1,-1-2 2,-4-1-2,-3 1 3,-4 0 0,-2 12 2,2-17-2,-2 17 1,0 0 2,0 0-1,0 0 3,0 0-3,-3 18 1,7-7-1,1 2 2,1-1 1,2 0-2,0-1-3,-8-11-11,19 15-23,-19-15-50,16 5-23,-16-5-8,17-5 3</inkml:trace>
          <inkml:trace contextRef="#ctx0" brushRef="#br0" timeOffset="24129.2452">3256 3045 122,'0'0'112,"7"13"1,-3 0 3,-1 2-67,5 9-11,-4 0-5,5 7-2,-4-1-12,1 2-5,-1-2-6,-1-1-1,1-4-4,-2 0-1,0-4-2,2-4-2,-1-3-4,-1-3-1,2-1-4,-5-10-9,9 10-21,-9-10-63,0 0-12,0 0-6,5-14 7</inkml:trace>
          <inkml:trace contextRef="#ctx0" brushRef="#br0" timeOffset="25995.4431">3552 3020 179,'-14'5'114,"14"-5"3,0 0 0,0 0-73,0 0-9,19 0-13,2 2-8,4-1-7,5-1-9,7 5-20,-4-7-38,4 6-57,-3-1-2,-4 0-2,-6 2-2</inkml:trace>
          <inkml:trace contextRef="#ctx0" brushRef="#br0" timeOffset="26214.205">3637 3196 176,'-10'5'109,"10"-5"5,0 0-1,0 0-84,20 4-5,1-9-2,8 2-6,2-1-8,4-2-13,4 4-21,-5-4-31,0 5-56,-5 3-2,-6 1-1,-6 1-1</inkml:trace>
          <inkml:trace contextRef="#ctx0" brushRef="#br0" timeOffset="26763.1195">4056 2806 191,'0'0'120,"0"0"1,4 24 1,-1-5-84,8 12-6,-1 6-1,8 9-6,-2 4-6,4 5-7,0-3-5,0-2-1,-1-4-3,-2-7 1,-1-10-2,-3-8 0,0-16 0,-1-9 1,0-13-1,-1-9 0,-1-10-1,-1-7-2,-1-6 1,-2-2-2,0 0 1,-4 1-4,-1 6-3,-2 5 3,1 8-4,0 6 3,1 6-6,-2 4-2,1 15-8,2-11-5,-2 11-22,4 18-62,-1-4-10,-2 1-2,1 2 3</inkml:trace>
          <inkml:trace contextRef="#ctx0" brushRef="#br0" timeOffset="27216.2679">4488 3135 210,'-1'20'123,"-1"-6"0,-1 4 0,4 4-89,-6-2-7,6 6-4,-3-5-8,0 1-6,1-5-7,0-3-9,3 1-17,-2-15-30,0 13-65,0-13-7,0 0 2,0 0-4</inkml:trace>
          <inkml:trace contextRef="#ctx0" brushRef="#br0" timeOffset="27734.0514">4673 3118 171,'15'10'119,"-15"-10"1,22 0 0,-9-7-63,6 10-24,-3-7-7,6 7-11,-2-3-10,1 1-8,0 2-17,-3-4-33,3 4-65,-3-4-2,-2 2-2,-1-1-1</inkml:trace>
          <inkml:trace contextRef="#ctx0" brushRef="#br0" timeOffset="27437.0473">4817 2969 161,'0'12'119,"0"4"1,1 3-1,-4-2-53,6 8-37,-7 0-6,7 3-5,-6 0-8,2-1-6,1-2-10,-2-5-10,4 3-24,-6-10-45,3-1-34,1-12-3,0 0 2,0 0-3</inkml:trace>
          <inkml:trace contextRef="#ctx0" brushRef="#br0" timeOffset="28375.7981">5022 2804 127,'11'10'113,"-2"4"3,2 7 2,0-1-56,6 16-21,-6-1-2,8 12-13,-7-1-11,4 0-2,-4 0-7,-1-5 1,-1-6-6,-1-5 4,-1-7-3,0-9 2,-8-14 0,18 0-1,-8-13 1,3-6-1,-2-11 1,2-6-4,-2-6 3,1-5-3,-4 0 2,-2 0-2,-2 3-4,0 2 3,-2 9-5,-1 4 4,1 8-7,-1 3 1,3 7-10,-4 11-4,7-10-17,-7 10-37,0 0-43,6 15-3,-3-3 1,-1 1 1</inkml:trace>
          <inkml:trace contextRef="#ctx0" brushRef="#br0" timeOffset="28861.2137">5398 3123 256,'11'5'127,"0"-5"1,2-3-4,7 2-96,-1-5-7,6 5-7,-2-2-2,0 3-6,-2 0-3,-2 3-4,-3 4-3,-5 0 0,-6 7-2,-6 0 2,-5 4-1,-5 1 2,-4 2-1,0-1 3,0-1 0,1-2 3,1-3-1,7-2 3,6-12 1,-2 17-1,2-17 2,18 9-1,-3-9 2,4 0-3,1-2 1,2-1-2,2-1-1,0 1-3,-1-1-4,-3 0-6,1 4-16,-7-6-25,3 7-72,-4 0-6,-2 2 3,-11-3-3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1:03:18.288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4CF2F657-3823-47BE-AC06-B3E1064A0A57}" emma:medium="tactile" emma:mode="ink">
          <msink:context xmlns:msink="http://schemas.microsoft.com/ink/2010/main" type="writingRegion" rotatedBoundingBox="17973,11450 20190,11397 20191,11437 17974,11489"/>
        </emma:interpretation>
      </emma:emma>
    </inkml:annotationXML>
    <inkml:traceGroup>
      <inkml:annotationXML>
        <emma:emma xmlns:emma="http://www.w3.org/2003/04/emma" version="1.0">
          <emma:interpretation id="{543E6765-BCC9-44F8-A821-4D00177229CC}" emma:medium="tactile" emma:mode="ink">
            <msink:context xmlns:msink="http://schemas.microsoft.com/ink/2010/main" type="paragraph" rotatedBoundingBox="17973,11450 20190,11397 20191,11437 17974,1148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18541E4-CD91-4B35-B6CB-C7503B259039}" emma:medium="tactile" emma:mode="ink">
              <msink:context xmlns:msink="http://schemas.microsoft.com/ink/2010/main" type="line" rotatedBoundingBox="17973,11450 20190,11397 20191,11437 17974,11489"/>
            </emma:interpretation>
          </emma:emma>
        </inkml:annotationXML>
        <inkml:traceGroup>
          <inkml:annotationXML>
            <emma:emma xmlns:emma="http://www.w3.org/2003/04/emma" version="1.0">
              <emma:interpretation id="{3D906E0A-789E-4A44-A5E5-8D8867EB5D36}" emma:medium="tactile" emma:mode="ink">
                <msink:context xmlns:msink="http://schemas.microsoft.com/ink/2010/main" type="inkWord" rotatedBoundingBox="17973,11450 18444,11439 18445,11475 17973,11487"/>
              </emma:interpretation>
              <emma:one-of disjunction-type="recognition" id="oneOf0">
                <emma:interpretation id="interp0" emma:lang="en-US" emma:confidence="0">
                  <emma:literal>_</emma:literal>
                </emma:interpretation>
                <emma:interpretation id="interp1" emma:lang="en-US" emma:confidence="0">
                  <emma:literal>-</emma:literal>
                </emma:interpretation>
                <emma:interpretation id="interp2" emma:lang="en-US" emma:confidence="0">
                  <emma:literal>.</emma:literal>
                </emma:interpretation>
                <emma:interpretation id="interp3" emma:lang="en-US" emma:confidence="0">
                  <emma:literal>~</emma:literal>
                </emma:interpretation>
                <emma:interpretation id="interp4" emma:lang="en-US" emma:confidence="0">
                  <emma:literal>•</emma:literal>
                </emma:interpretation>
              </emma:one-of>
            </emma:emma>
          </inkml:annotationXML>
          <inkml:trace contextRef="#ctx0" brushRef="#br0">-4461-1319 82,'0'0'81,"0"0"1,12-4 1,3 1-53,4-2-5,9-1-6,4 0-2,8 0-4,4 0-7,2 2-6,2 2-14,-2 0-15,-2 4-44,-5 2-15,-7 0-1,-6 2-2</inkml:trace>
        </inkml:traceGroup>
        <inkml:traceGroup>
          <inkml:annotationXML>
            <emma:emma xmlns:emma="http://www.w3.org/2003/04/emma" version="1.0">
              <emma:interpretation id="{2DE71F8B-7631-4479-AAB6-C86B33A5B397}" emma:medium="tactile" emma:mode="ink">
                <msink:context xmlns:msink="http://schemas.microsoft.com/ink/2010/main" type="inkWord" rotatedBoundingBox="18772,11444 19257,11432 19258,11444 18773,11455"/>
              </emma:interpretation>
              <emma:one-of disjunction-type="recognition" id="oneOf1">
                <emma:interpretation id="interp5" emma:lang="en-US" emma:confidence="0">
                  <emma:literal>_</emma:literal>
                </emma:interpretation>
                <emma:interpretation id="interp6" emma:lang="en-US" emma:confidence="0">
                  <emma:literal>-</emma:literal>
                </emma:interpretation>
                <emma:interpretation id="interp7" emma:lang="en-US" emma:confidence="0">
                  <emma:literal>.</emma:literal>
                </emma:interpretation>
                <emma:interpretation id="interp8" emma:lang="en-US" emma:confidence="0">
                  <emma:literal>•</emma:literal>
                </emma:interpretation>
                <emma:interpretation id="interp9" emma:lang="en-US" emma:confidence="0">
                  <emma:literal>y</emma:literal>
                </emma:interpretation>
              </emma:one-of>
            </emma:emma>
          </inkml:annotationXML>
          <inkml:trace contextRef="#ctx0" brushRef="#br0" timeOffset="609.6541">-3662-1352 168,'0'0'108,"0"0"3,0 0-2,0 0-74,16-1-4,3 3-9,6-4-5,6 1-4,6-1-8,3-1-6,6 1-9,2-4-15,4 7-19,-7-5-39,3 5-27,-7 0-2,-4 2 1</inkml:trace>
        </inkml:traceGroup>
        <inkml:traceGroup>
          <inkml:annotationXML>
            <emma:emma xmlns:emma="http://www.w3.org/2003/04/emma" version="1.0">
              <emma:interpretation id="{C40E8F78-BC20-45B4-AADC-8C5C39819421}" emma:medium="tactile" emma:mode="ink">
                <msink:context xmlns:msink="http://schemas.microsoft.com/ink/2010/main" type="inkWord" rotatedBoundingBox="19521,11416 20190,11400 20191,11437 19522,11452"/>
              </emma:interpretation>
              <emma:one-of disjunction-type="recognition" id="oneOf2">
                <emma:interpretation id="interp10" emma:lang="en-US" emma:confidence="0">
                  <emma:literal>_</emma:literal>
                </emma:interpretation>
                <emma:interpretation id="interp11" emma:lang="en-US" emma:confidence="0">
                  <emma:literal>-</emma:literal>
                </emma:interpretation>
                <emma:interpretation id="interp12" emma:lang="en-US" emma:confidence="0">
                  <emma:literal>~</emma:literal>
                </emma:interpretation>
                <emma:interpretation id="interp13" emma:lang="en-US" emma:confidence="0">
                  <emma:literal>.</emma:literal>
                </emma:interpretation>
                <emma:interpretation id="interp14" emma:lang="en-US" emma:confidence="0">
                  <emma:literal>•</emma:literal>
                </emma:interpretation>
              </emma:one-of>
            </emma:emma>
          </inkml:annotationXML>
          <inkml:trace contextRef="#ctx0" brushRef="#br0" timeOffset="2003.4618">-2913-1359 185,'0'0'103,"0"0"-1,9-4-13,8-2-58,12 4-7,6-5-7,11 4-2,7-3-4,7 2-10,3 0-7,2 0-11,0 6-11,-6-4-19,-3 6-54,-8 3-3,-11 2-2,-10 1-2</inkml:trace>
        </inkml:traceGroup>
      </inkml:traceGroup>
    </inkml:traceGroup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3:10:24.116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D13CB6A4-CC0A-426B-AE0F-FEF8865D44F4}" emma:medium="tactile" emma:mode="ink">
          <msink:context xmlns:msink="http://schemas.microsoft.com/ink/2010/main" type="writingRegion" rotatedBoundingBox="4597,14665 5283,14665 5283,15326 4597,15326"/>
        </emma:interpretation>
      </emma:emma>
    </inkml:annotationXML>
    <inkml:traceGroup>
      <inkml:annotationXML>
        <emma:emma xmlns:emma="http://www.w3.org/2003/04/emma" version="1.0">
          <emma:interpretation id="{8D59B253-C0C5-4081-81AE-097DC5E75E13}" emma:medium="tactile" emma:mode="ink">
            <msink:context xmlns:msink="http://schemas.microsoft.com/ink/2010/main" type="paragraph" rotatedBoundingBox="4597,14665 5283,14665 5283,15326 4597,1532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F885501-F953-4C06-B239-F803A891F6B3}" emma:medium="tactile" emma:mode="ink">
              <msink:context xmlns:msink="http://schemas.microsoft.com/ink/2010/main" type="line" rotatedBoundingBox="4597,14665 5283,14665 5283,15326 4597,15326"/>
            </emma:interpretation>
          </emma:emma>
        </inkml:annotationXML>
        <inkml:traceGroup>
          <inkml:annotationXML>
            <emma:emma xmlns:emma="http://www.w3.org/2003/04/emma" version="1.0">
              <emma:interpretation id="{552757BC-3ACE-4124-BBDD-3C725AD4A354}" emma:medium="tactile" emma:mode="ink">
                <msink:context xmlns:msink="http://schemas.microsoft.com/ink/2010/main" type="inkWord" rotatedBoundingBox="4597,14665 5283,14665 5283,15326 4597,15326"/>
              </emma:interpretation>
              <emma:one-of disjunction-type="recognition" id="oneOf0">
                <emma:interpretation id="interp0" emma:lang="en-US" emma:confidence="1">
                  <emma:literal>I</emma:literal>
                </emma:interpretation>
                <emma:interpretation id="interp1" emma:lang="en-US" emma:confidence="0">
                  <emma:literal>t</emma:literal>
                </emma:interpretation>
                <emma:interpretation id="interp2" emma:lang="en-US" emma:confidence="0">
                  <emma:literal>T</emma:literal>
                </emma:interpretation>
                <emma:interpretation id="interp3" emma:lang="en-US" emma:confidence="0">
                  <emma:literal>=</emma:literal>
                </emma:interpretation>
                <emma:interpretation id="interp4" emma:lang="en-US" emma:confidence="0">
                  <emma:literal>F</emma:literal>
                </emma:interpretation>
              </emma:one-of>
            </emma:emma>
          </inkml:annotationXML>
          <inkml:trace contextRef="#ctx0" brushRef="#br0">47 62 232,'-35'-39'139,"35"39"3,-16-27-26,16 27-55,0 0-19,0 0-11,0 0-7,0 0-4,0 0-4,0 0-3,21 38-3,-10-8 1,3 3-2,0 8-2,-3 6 0,2-1-2,-2 1-2,0-4 1,-3 1-2,1-6-1,-4-5 0,0-6 0,-5-27 0,9 39-1,-9-39 1,0 0-2,2 27 1,-2-27-1,0 0-2,0 0-1,0 0-4,0 0-2,0 0-8,0 0-15,0 27-40,0-27-84,0 0 2,0 0-2,0 0 4</inkml:trace>
          <inkml:trace contextRef="#ctx0" brushRef="#br0" timeOffset="1251.0428">-226-1 113,'0'0'128,"0"0"5,-38-6 4,38 6-55,0 0-22,0 0-15,0 0-9,0 0-6,0 0-6,41 6-5,-11-6-5,11 2-3,8-7-3,11 2-1,3-2-2,5 2-2,-5-5-1,0 5-1,-14-2 0,-2 2-1,-14 6 1,-9-3 0,-24 0 0,30 2-1,-30-2 1,0 0 0,0 0 0,0 0 0,0 0-3,0 0-4,0 0-6,0 0-14,0 0-34,0 0-91,0 36-5,0-36 1,0 0-2</inkml:trace>
          <inkml:trace contextRef="#ctx0" brushRef="#br0" timeOffset="546.8744">-15 627 188,'0'0'138,"-25"0"7,25 0-1,0 0-76,0 0-19,0 0-12,0 0-7,0 0-9,11-27-5,-11 27-5,38-3-3,-8 3-1,3-2-2,5 4-2,6-2-1,0 3-1,-3-3 0,5 3-1,-13-3 2,0 0-2,-33 0 2,46 0-2,-46 0 2,25 0-1,-25 0 1,0 0-1,0 0 0,0 0-1,0 0-1,0 0-1,0 0-4,0 0-4,0 0-11,0 0-14,0 0-42,0 0-78,0 0 0,0 0-1,0 0 5</inkml:trace>
        </inkml:traceGroup>
      </inkml:traceGroup>
    </inkml:traceGroup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16:26.320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6E91CD9C-C2F4-4920-8AEA-DF17CABEBB76}" emma:medium="tactile" emma:mode="ink">
          <msink:context xmlns:msink="http://schemas.microsoft.com/ink/2010/main" type="inkDrawing" rotatedBoundingBox="38519,5982 44731,7208 43977,11028 37765,9802" hotPoints="43643,8775 40319,10336 37376,8139 40700,6579" semanticType="enclosure" shapeName="Ellipse"/>
        </emma:interpretation>
      </emma:emma>
    </inkml:annotationXML>
    <inkml:trace contextRef="#ctx0" brushRef="#br0">3339 362 39,'0'0'85,"0"0"6,-11-26-34,-15 6-6,26 20-5,-49-32-4,49 32-6,-52-32-3,20 21-6,-2-10-5,-7 13-5,1-7-3,-6 7-2,-6-7-2,-3 9 0,-6-8-1,6 8 0,-11-5 1,3 5-7,-7-6 0,-2 4-1,0-1 0,-3 0-2,-3 4 1,-3-1-1,0 0-1,4 3 5,-1 0 1,6 6-1,-4-3 0,4 3 0,0 0-1,0 6 1,6-4-2,-1 4 1,4 0 0,-1 5-1,4-2 0,2 5 0,0 0 0,6 3 1,0-2-1,3 2 0,3 3 0,3-3-3,0 3-1,2 0 0,1 1 0,5-1 0,1-3 0,-1 3 0,3-3 0,3 3 5,3-3 0,0 1-1,0-4 1,26-17 0,-43 43 0,23-14 0,-3 3-1,-3 2 1,0 7-2,0 2 2,-3 6-2,3 3 1,-3 3-1,3-3 0,-3-3 0,6 0 1,0-3-2,3 0 2,0-5-1,3-1 2,-1-2-1,4 5 0,-4-3 4,7 6-3,-3-2 3,2-1-3,0 3 2,4 0-4,-4 1 4,1-7-1,2 0-3,0 1 1,4-1-1,-1 1 2,3-4-2,6 6 2,0-2-1,5 8 1,4-3-2,5 6 1,1 0 0,2 6 0,3-1-2,3-2 2,0 3-2,0-3 1,5 2-1,1-2 2,0-3-1,3 0 1,2-6-1,-2 3 1,5-2-2,1-1 2,2-6-2,0 6 1,0-2 0,6-1 3,-2-3 1,2 1-2,0-4 2,3 1-1,-3-4 1,3-2-2,3 0 1,2-3-3,1-1 0,3 1-1,2-3 1,3 3-1,7-3 1,2 0-1,0 3 0,0-3-1,0 3 0,0-3 1,3 0-1,0 0 1,-3 0-1,2-6 7,4 0 0,-6 0-1,9 0 1,-6 1-1,0 2 1,-3-3-2,-3 0 1,-9 3-6,10 0-1,-7-2 1,3-1 0,-2-3 0,-4-3-1,3 1 1,1-4 0,-1 4 1,-2-9-1,-7 2 0,-2-2 0,3-3 1,0 0-1,-6-3 0,-3 0 0,8 0 0,-8 0 0,-5-3 0,-44 3 10,118-9-2,-118 9 3,133-14-3,-133 14 2,150-20-1,-150 20-1,156-21 0,-156 21-8,135-20-1,-135 20 0,136-17 1,-136 17 1,121-17-1,-121 17 0,124-15 1,-124 15 0,0 0 0,159-32-1,-159 32 1,0 0 0,133-37 0,-133 37 0,0 0 0,0 0-1,147-64 1,-147 64-1,0 0 1,0 0-1,135-77 1,-135 77-1,0 0 1,119-61-1,-119 61 8,0 0 0,133-72-1,-133 72 0,0 0 1,129-67 0,-129 67 0,0 0-2,0 0-5,119-60 0,-119 60-1,0 0 1,0 0-1,0 0 0,0 0 1,0 0 0,121-87-1,-121 87 1,0 0 0,0 0 1,0 0-1,86-115-1,-86 115 3,0 0-2,0 0 2,64-124-3,-64 124 3,0 0-4,46-124 5,-46 124-3,0 0-1,43-139 0,-43 139 1,0 0 0,38-141-1,-38 141 1,0 0 1,14-150 0,-14 150-1,0 0 2,-11-168-3,11 168 2,-26-118 0,26 118 0,0 0-2,-38-162 1,38 162 0,0 0 0,-49-141 0,49 141 0,0 0 0,-52-130 1,52 130-1,0 0 1,-69-127 3,69 127-5,0 0 3,-72-153-2,72 153 1,0 0-1,-78-138 0,78 138-1,0 0-1,-95-116 3,95 116-2,0 0 0,0 0 2,-116-118 0,116 118-1,0 0 1,0 0-1,-135-133 1,135 133-8,0 0 0,-119-92-1,119 92 1,0 0-1,-129-92 1,129 92 0,0 0-1,-145-93 9,145 93 0,0 0 0,-164-86 0,164 86 0,0 0 0,-168-81 1,168 81 0,0 0-2,-167-75 1,167 75 1,-121-49-1,121 49 1,-121-44-1,121 44 0,-116-43-1,116 43 3,0 0-2,-159-58 0,159 58 0,-98-31-10,49 16 0,3 1 1,3-1 0,5 1 0,-5 0-1,8 2 2,-2-2-2,2-1 10,4 4 1,-1-4-1,3 4 0,-9-1 0,10 1 0,-4 2 0,-3 0 1,6 1-1,-5-1 0,8 3-1,0 0 1,26 6 0,-44-8-1,44 8 0,-25-9 1,25 9-2,-26-3 2,26 3 0,0 0-1,-32-3 0,32 3 0,0 0 0,-35-3 0,35 3 0,0 0 0,-34 3 0,34-3 1,0 0-1,-32 6-1,32-6 2,-26 3-1,26-3 0,-35 6 1,35-6-1,-37 8 0,37-8 0,-44 9 2,44-9-1,-40 9-1,14-6 1,26-3-1,-35 5 1,35-5 0,-40 3 0,40-3-1,-40 3 1,40-3-1,-38 3 1,38-3-1,-40 3 0,14 0 1,26-3 0,-44 8-1,44-8 0,-46 6 1,46-6-1,-40 6 1,40-6 0,-32 6-1,32-6 1,-37 6-1,37-6 1,-35 2-7,35-2 6,-26 3 0,26-3 1,0 0-7,-32 6 5,32-6-6,0 0 6,-29 6-2,29-6-6,-28 9-2,28-9-3,0 0 4,-32 2-11,32-2 2,0 0-15,0 0-9,0 0-32,0 0-59,0 0-4,40 29 2,-40-29 5</inkml:trace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16:28.354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6EE2343A-5369-4F56-B7D4-20B4EB110F60}" emma:medium="tactile" emma:mode="ink">
          <msink:context xmlns:msink="http://schemas.microsoft.com/ink/2010/main" type="writingRegion" rotatedBoundingBox="39310,4833 41790,4899 41743,6678 39263,6612"/>
        </emma:interpretation>
      </emma:emma>
    </inkml:annotationXML>
    <inkml:traceGroup>
      <inkml:annotationXML>
        <emma:emma xmlns:emma="http://www.w3.org/2003/04/emma" version="1.0">
          <emma:interpretation id="{A8A29FC9-A0E5-41A4-BD81-1842AFAF0E03}" emma:medium="tactile" emma:mode="ink">
            <msink:context xmlns:msink="http://schemas.microsoft.com/ink/2010/main" type="paragraph" rotatedBoundingBox="39310,4833 41790,4899 41743,6678 39263,661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E4F602E-602F-45A8-9443-09FDF3E0BEBA}" emma:medium="tactile" emma:mode="ink">
              <msink:context xmlns:msink="http://schemas.microsoft.com/ink/2010/main" type="line" rotatedBoundingBox="39310,4833 41790,4899 41743,6678 39263,6612"/>
            </emma:interpretation>
          </emma:emma>
        </inkml:annotationXML>
        <inkml:traceGroup>
          <inkml:annotationXML>
            <emma:emma xmlns:emma="http://www.w3.org/2003/04/emma" version="1.0">
              <emma:interpretation id="{4FDAE881-ED7D-4A64-8D6D-4A5DA13F575F}" emma:medium="tactile" emma:mode="ink">
                <msink:context xmlns:msink="http://schemas.microsoft.com/ink/2010/main" type="inkWord" rotatedBoundingBox="39310,4833 41790,4899 41743,6678 39263,6612"/>
              </emma:interpretation>
              <emma:one-of disjunction-type="recognition" id="oneOf0">
                <emma:interpretation id="interp0" emma:lang="en-US" emma:confidence="0">
                  <emma:literal>Niota</emma:literal>
                </emma:interpretation>
                <emma:interpretation id="interp1" emma:lang="en-US" emma:confidence="0">
                  <emma:literal>Natal</emma:literal>
                </emma:interpretation>
                <emma:interpretation id="interp2" emma:lang="en-US" emma:confidence="0">
                  <emma:literal>(Vtotal</emma:literal>
                </emma:interpretation>
                <emma:interpretation id="interp3" emma:lang="en-US" emma:confidence="0">
                  <emma:literal>Nola</emma:literal>
                </emma:interpretation>
                <emma:interpretation id="interp4" emma:lang="en-US" emma:confidence="0">
                  <emma:literal>Nodal</emma:literal>
                </emma:interpretation>
              </emma:one-of>
            </emma:emma>
          </inkml:annotationXML>
          <inkml:trace contextRef="#ctx0" brushRef="#br0">0 282 53,'0'0'90,"0"0"5,0 0 4,43 20-54,-11 12-1,-6-4 1,20 30-7,-11 6-6,19 22-7,-7 4-7,10 11-4,-8-3-8,6-6 0,-11-8-4,-4-12 0,-5-23-2,-7-17 3,-28-32-1,47-9 0,-36-34 0,1-26 0,-4-18 1,1-20-3,-6-14 3,3-9-4,-6 3 1,0 9-3,3 11-2,-3 15-5,8 23-10,-8 11-18,17 32-19,-17 26-33,0-26-27,0 26 4,0 29-2</inkml:trace>
          <inkml:trace contextRef="#ctx0" brushRef="#br0" timeOffset="390.6459">1013 628 120,'0'0'108,"0"0"3,0 0-24,26 26-47,-29 0-6,20 20-7,-11 3-8,8 15-6,-2 5-9,2 6-3,4-3-9,-7-8-10,6 2-10,-8-20-28,8-8-46,-8-7-12,-9-31 3,0 0-3</inkml:trace>
          <inkml:trace contextRef="#ctx0" brushRef="#br0" timeOffset="891.6822">941 1069 63,'0'0'96,"0"0"6,0 0 0,0 0-69,34-11-2,1 8-5,2-6-2,15 6-15,-3-2-7,6-7-15,3 9-16,-9-8-12,0 8-11,-9-12-8,-11 10-2,-29 5 10,29-18 11,-29 18 9,0 0 27,0 0 11,-32-23 26,32 23 6,-31 12 12,31-12-5,-35 32 2,26-4-3,-5-2-9,11 12-3,-6-6-9,12 8-4,3-11-8,8 3 4,-14-32-11,41 37 4,-41-37-9,49 9 6,-49-9-7,46-26 7,-46 26-6,29-55-1,-23 20 1,-9-2 2,-3-1 0,-8 7 0,-7 2-1,-7 6-12,-1 11-4,-6 1-23,35 11-29,-40 8-40,14-11 8,26 3-10</inkml:trace>
          <inkml:trace contextRef="#ctx0" brushRef="#br0" timeOffset="1157.3228">1544 553 109,'0'0'101,"0"0"5,0 0-1,5 49-65,-5-9-6,12 18-8,-6 3-4,11 14-5,0 6-12,4-4-10,2-2-12,-6-11-14,6-1-18,-8-14-39,-7-17-19,-2 0-4,-6-32 5</inkml:trace>
          <inkml:trace contextRef="#ctx0" brushRef="#br0" timeOffset="1360.5788">1486 1009 71,'26'-15'86,"-26"15"1,43-14-5,-11 8-63,3 0-12,5 1-12,6-1-15,3 0-16,-5 6-18,-1 0-12,-11 0 1,-6 6 2</inkml:trace>
          <inkml:trace contextRef="#ctx0" brushRef="#br0" timeOffset="1704.3127">1896 983 102,'-32'11'58,"32"-11"-5,-40 18-6,14-12-7,26-6-6,-52 25-6,52-25-3,-46 41-6,46-41-1,-35 40-4,23-14-3,12-26-5,0 35-2,0-35-1,29 17-3,-29-17 1,49 0-1,-23-8 1,3-4-1,3-5 0,-32 17 1,40-44 1,-40 44 3,32-43 0,-32 43 0,17-29-1,-17 29 2,0 0-1,0 0 0,0 0-2,9 29-1,-9-29-1,11 52-3,-2-20-7,11-3-11,1 5-15,7-11-29,-28-23-38,38 32-5,-38-32 3</inkml:trace>
          <inkml:trace contextRef="#ctx0" brushRef="#br0" timeOffset="3142.9218">95 891 79,'-6'-35'101,"6"35"2,-20-38 2,-9 12-59,29 26-2,-40-28-11,40 28-6,-52-12-7,52 12-5,-58 6-4,29 8-1,-2 4-3,-1 8-5,3 5 4,3 13-5,-3 5 1,9 11 0,0 4-1,5 8 2,7 0 4,8 6-2,0-9 2,8-2 1,10-4 1,-1-8-4,3-9 3,3-6-4,-3-5-2,4-6 4,-24-29-6,31 37 0,-31-37 1,0 0-1,20 29 1,-20-29 0,0 0-1,0 0 1,0 0 0,0 0-2,0 0-1,0 0-4,0 0-6,0 0-16,0 0-29,0 0-62,0 0-5,0 0 1,0 0-2</inkml:trace>
          <inkml:trace contextRef="#ctx0" brushRef="#br0" timeOffset="1959.3581">1997 481 122,'0'0'112,"31"32"0,-22 14-2,3 17-70,-4-5-6,7 20-9,-1 0-12,-2-6-10,5 0-17,-11-20-16,5 3-24,-8-21-44,-6-8-13,-2 0-5,5-26 5</inkml:trace>
        </inkml:traceGroup>
      </inkml:traceGroup>
    </inkml:traceGroup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0:25.191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6D7ADC80-77B1-41B6-B33E-32610A290DA9}" emma:medium="tactile" emma:mode="ink">
          <msink:context xmlns:msink="http://schemas.microsoft.com/ink/2010/main" type="writingRegion" rotatedBoundingBox="6242,5447 9452,5599 9237,10128 6027,9975"/>
        </emma:interpretation>
      </emma:emma>
    </inkml:annotationXML>
    <inkml:traceGroup>
      <inkml:annotationXML>
        <emma:emma xmlns:emma="http://www.w3.org/2003/04/emma" version="1.0">
          <emma:interpretation id="{556CB633-269C-4139-AF33-E9F6337FE805}" emma:medium="tactile" emma:mode="ink">
            <msink:context xmlns:msink="http://schemas.microsoft.com/ink/2010/main" type="paragraph" rotatedBoundingBox="6378,5452 9452,5600 9418,6312 6344,616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E76CED0-A5E0-492A-82EB-652556A187B8}" emma:medium="tactile" emma:mode="ink">
              <msink:context xmlns:msink="http://schemas.microsoft.com/ink/2010/main" type="line" rotatedBoundingBox="6378,5452 9452,5600 9418,6312 6344,6164"/>
            </emma:interpretation>
          </emma:emma>
        </inkml:annotationXML>
        <inkml:traceGroup>
          <inkml:annotationXML>
            <emma:emma xmlns:emma="http://www.w3.org/2003/04/emma" version="1.0">
              <emma:interpretation id="{6BF92E4C-0682-4D3C-A99B-DA14C6E0E1DF}" emma:medium="tactile" emma:mode="ink">
                <msink:context xmlns:msink="http://schemas.microsoft.com/ink/2010/main" type="inkWord" rotatedBoundingBox="6378,5463 7474,5516 7442,6169 6346,6116"/>
              </emma:interpretation>
              <emma:one-of disjunction-type="recognition" id="oneOf0">
                <emma:interpretation id="interp0" emma:lang="en-US" emma:confidence="0">
                  <emma:literal>cell</emma:literal>
                </emma:interpretation>
                <emma:interpretation id="interp1" emma:lang="en-US" emma:confidence="0">
                  <emma:literal>Cell</emma:literal>
                </emma:interpretation>
                <emma:interpretation id="interp2" emma:lang="en-US" emma:confidence="0">
                  <emma:literal>ceil</emma:literal>
                </emma:interpretation>
                <emma:interpretation id="interp3" emma:lang="en-US" emma:confidence="0">
                  <emma:literal>all</emma:literal>
                </emma:interpretation>
                <emma:interpretation id="interp4" emma:lang="en-US" emma:confidence="0">
                  <emma:literal>cent</emma:literal>
                </emma:interpretation>
              </emma:one-of>
            </emma:emma>
          </inkml:annotationXML>
          <inkml:trace contextRef="#ctx0" brushRef="#br0">18518 834 99,'0'0'117,"-39"-16"7,9 14-3,7 16-69,-18-1-13,9 22-5,-9-1-7,12 16-7,-6 0 0,10 10-5,5-3-1,15 0-4,5-7 0,16-7-7,7-6 0,7-7-1,4-10-3,5-8-4,6-3-6,-6-16-10,7 5-20,-17-21-46,15 4-49,-14-6 1,4 0-1,-11-2 4</inkml:trace>
          <inkml:trace contextRef="#ctx0" brushRef="#br0" timeOffset="375.2659">18712 1179 119,'-25'9'129,"25"-9"4,-25 18-4,25-18-44,0 0-51,0 0-9,0 0-8,0 0-6,0 0-4,34-4-2,-9-14-1,0-3-3,2-4 0,-4-5-9,-4-4 4,-10 4-5,-9 5 3,-5 5-4,5 20 5,-36-14 2,8 21 1,-2 11 7,1 9-3,-1 5 6,7 9-3,3 1 5,8 1-6,5-4 0,10 2 0,8-7-2,7-2 0,5-5-4,5-8-3,8-6-10,-4-13-9,16 7-33,-20-23-60,13 3-18,-14-13 0,7-3 0</inkml:trace>
          <inkml:trace contextRef="#ctx0" brushRef="#br0" timeOffset="609.7732">19063 796 188,'-20'9'132,"20"-9"-2,-16 50 2,4-18-94,17 13-12,-7-1-1,6 8-7,1-4-3,2-2-12,2-5-5,-2-11-13,6-5-15,-13-25-28,26 4-76,-26-4 0,27-25-3,-18-2 4</inkml:trace>
          <inkml:trace contextRef="#ctx0" brushRef="#br0" timeOffset="828.6107">19223 796 192,'5'-23'128,"-5"23"7,0 0-4,9 48-90,-14-16-9,8 16-13,-6-1 0,8 11-8,-5-4 0,2 3-8,0-4-1,1-12-10,4-5-10,-7-36-12,18 44-29,-18-44-65,0 0-14,23-7 0,-23 7-1</inkml:trace>
        </inkml:traceGroup>
        <inkml:traceGroup>
          <inkml:annotationXML>
            <emma:emma xmlns:emma="http://www.w3.org/2003/04/emma" version="1.0">
              <emma:interpretation id="{E278FEDC-3139-480E-919C-99B4CC41E64A}" emma:medium="tactile" emma:mode="ink">
                <msink:context xmlns:msink="http://schemas.microsoft.com/ink/2010/main" type="inkWord" rotatedBoundingBox="8111,5536 9452,5600 9418,6312 8077,6248"/>
              </emma:interpretation>
              <emma:one-of disjunction-type="recognition" id="oneOf1">
                <emma:interpretation id="interp5" emma:lang="en-US" emma:confidence="0">
                  <emma:literal>in</emma:literal>
                </emma:interpretation>
                <emma:interpretation id="interp6" emma:lang="en-US" emma:confidence="0">
                  <emma:literal>'7,</emma:literal>
                </emma:interpretation>
                <emma:interpretation id="interp7" emma:lang="en-US" emma:confidence="0">
                  <emma:literal>'7</emma:literal>
                </emma:interpretation>
                <emma:interpretation id="interp8" emma:lang="en-US" emma:confidence="0">
                  <emma:literal>ire</emma:literal>
                </emma:interpretation>
                <emma:interpretation id="interp9" emma:lang="en-US" emma:confidence="0">
                  <emma:literal>17</emma:literal>
                </emma:interpretation>
              </emma:one-of>
            </emma:emma>
          </inkml:annotationXML>
          <inkml:trace contextRef="#ctx0" brushRef="#br0" timeOffset="1375.6081">19972 798 41,'0'0'112,"0"0"8,0 0 1,0 0-43,0 0-24,0 0-5,0 0-9,0 0-8,0 25-6,0-25-5,-7 30-5,5-8-4,-5 1-3,5 11-2,-3 3 2,1 2-7,1-3 4,3 1-6,0-1 3,0-4-6,3-2 2,-3-30-9,4 34-3,-4-34-6,0 0-13,0 0-28,0 0-77,0 0-2,21 7 1,-21-7 0</inkml:trace>
          <inkml:trace contextRef="#ctx0" brushRef="#br0" timeOffset="2251.0973">20424 962 186,'0'0'136,"0"0"-2,0 0 4,0-34-98,28 32-13,-3-5-5,11 7-7,1 0-4,11 0-6,-3 2-2,6 1-2,-3 4 0,-5-3 0,-2 1-1,-4 4 1,-8-2-2,-4 4 3,-25-11 2,30 25-5,-30-25 2,16 25-1,-16-25 5,11 23-3,-11-23 6,12 25-6,-12-25 2,9 32 2,-4-11 3,-3 4-4,0 2-1,3 5 2,-5 0-3,2 5 0,-2-1-1,2 1 0,1-1-1,1 1 1,-2-5-2,3-5 0,0-6 0,-5-21 0,9 29 0,-9-29 0,0 0-1,0 0 1,0 0-1,0 0 0,0 0-1,0 0-1,0 0-5,0 0-6,0 0-8,0 0-17,0 0-44,0 0-61,0 0-1,11-36 0,-11 36 2</inkml:trace>
          <inkml:trace contextRef="#ctx0" brushRef="#br0" timeOffset="2688.6171">20824 1326 83,'0'0'123,"0"0"4,-21-3 6,21 3-63,0 0-11,0 0-11,0 0-9,23 12-9,-23-12-5,21 11-5,-21-11-5,34 23-3,-14-9-4,3 4-1,-2 2-5,-1 1 1,-1 2-4,-3 0 1,-3-3-2,-1 1 2,-12-21-1,13 34 0,-13-34 2,0 0 0,0 0 0,30-2 0,-30 2-1,34-46 0,-11 14 1,2 0-1,0 0-2,0 5-2,-4 4-1,-21 23-2,27-27-4,-27 27-7,0 0-10,0 0-12,23 9-38,-23-9-66,0 0-1,0 0 2,0 0 2</inkml:trace>
        </inkml:traceGroup>
      </inkml:traceGroup>
    </inkml:traceGroup>
    <inkml:traceGroup>
      <inkml:annotationXML>
        <emma:emma xmlns:emma="http://www.w3.org/2003/04/emma" version="1.0">
          <emma:interpretation id="{1707C569-E15A-4BF7-A99C-C3D04B6B2A8D}" emma:medium="tactile" emma:mode="ink">
            <msink:context xmlns:msink="http://schemas.microsoft.com/ink/2010/main" type="paragraph" rotatedBoundingBox="6149,7367 9010,7492 8981,8158 6120,803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5B2D231-6B3B-4E23-948A-718A25983CE2}" emma:medium="tactile" emma:mode="ink">
              <msink:context xmlns:msink="http://schemas.microsoft.com/ink/2010/main" type="line" rotatedBoundingBox="6149,7367 9010,7492 8981,8158 6120,8033"/>
            </emma:interpretation>
          </emma:emma>
        </inkml:annotationXML>
        <inkml:traceGroup>
          <inkml:annotationXML>
            <emma:emma xmlns:emma="http://www.w3.org/2003/04/emma" version="1.0">
              <emma:interpretation id="{B2C13946-93DD-44E8-9B67-1AEC541106CD}" emma:medium="tactile" emma:mode="ink">
                <msink:context xmlns:msink="http://schemas.microsoft.com/ink/2010/main" type="inkWord" rotatedBoundingBox="6149,7367 7843,7441 7814,8107 6120,8033"/>
              </emma:interpretation>
              <emma:one-of disjunction-type="recognition" id="oneOf2">
                <emma:interpretation id="interp10" emma:lang="en-US" emma:confidence="0">
                  <emma:literal>cell</emma:literal>
                </emma:interpretation>
                <emma:interpretation id="interp11" emma:lang="en-US" emma:confidence="0">
                  <emma:literal>Cell</emma:literal>
                </emma:interpretation>
                <emma:interpretation id="interp12" emma:lang="en-US" emma:confidence="0">
                  <emma:literal>Cells</emma:literal>
                </emma:interpretation>
                <emma:interpretation id="interp13" emma:lang="en-US" emma:confidence="0">
                  <emma:literal>Cello</emma:literal>
                </emma:interpretation>
                <emma:interpretation id="interp14" emma:lang="en-US" emma:confidence="0">
                  <emma:literal>Celli</emma:literal>
                </emma:interpretation>
              </emma:one-of>
            </emma:emma>
          </inkml:annotationXML>
          <inkml:trace contextRef="#ctx0" brushRef="#br0" timeOffset="-9103.6554">18517 3172 76,'-28'41'113,"19"-19"4,9-22-4,9 32-72,-9-32-11,30 11-8,-9-18-5,6 1-7,0-10-5,1-5-3,-5 0-3,-5-9-2,-7 5 2,-6-7-2,-10 7-1,-11-3 1,16 28 2,-41-34 0,14 27 2,2 10 1,-3 3 1,6 13 3,-1 6 1,9 7 1,0 2-2,10 7 2,1-1-1,10-4 0,2-1-3,10-4-2,6-5-8,0-8-9,14 0-30,-12-13-58,10-5-19,-1-7-3,-4-5 3</inkml:trace>
          <inkml:trace contextRef="#ctx0" brushRef="#br0" timeOffset="-9510.5777">18366 2787 109,'-41'-14'120,"11"12"3,1 6-1,-10-2-72,11 21-11,-10-4-12,12 15-3,-5 0-7,8 12-3,2-3-3,7 5-2,8-2-2,3-3-2,10-2-4,5-2-2,10-4-7,1-8-5,16 3-9,-5-12-22,14 12-46,-9-14-44,2 2 3,-9-9-4</inkml:trace>
          <inkml:trace contextRef="#ctx0" brushRef="#br0" timeOffset="-8853.5237">18782 2734 101,'0'0'126,"-12"30"2,5-3-1,12 14-49,-7 3-47,18 15-5,-10-2-7,13 5-5,-6-3-12,3-11-10,7 0-16,-11-20-21,15 0-44,-27-28-41,39 4-2,-39-4 2</inkml:trace>
          <inkml:trace contextRef="#ctx0" brushRef="#br0" timeOffset="-8650.1757">19003 2803 148,'0'0'128,"-23"4"1,19 24 3,-15-3-82,29 23-15,-10-1-14,9 15-4,-2-3-7,6 1-3,1-1-9,0-8-8,4-3-12,-11-23-25,16 5-54,-23-30-34,27 16 2,-27-16-5</inkml:trace>
          <inkml:trace contextRef="#ctx0" brushRef="#br0" timeOffset="-8227.1911">19318 2878 174,'0'0'131,"44"-28"-1,-19 6-2,16 15-91,-7-7-15,7 14-9,-9 0-6,0 9-3,-7 7-4,-4 7-1,-10 9-1,-13 2 0,-10 5 1,-4 0 0,-4 0-1,-1-5 1,-1 0 0,-1-4 2,4-3 0,3-4 0,16-23 1,-11 36 0,11-36 0,7 31 1,-7-31 1,34 16-1,-9-14-2,0-2-2,7 0-8,-4-4-8,6 8-26,-13-13-52,1 12-37,-22-3-3,37 0 3</inkml:trace>
        </inkml:traceGroup>
        <inkml:traceGroup>
          <inkml:annotationXML>
            <emma:emma xmlns:emma="http://www.w3.org/2003/04/emma" version="1.0">
              <emma:interpretation id="{43777E85-6043-4A40-92A7-DBD8D81E4D78}" emma:medium="tactile" emma:mode="ink">
                <msink:context xmlns:msink="http://schemas.microsoft.com/ink/2010/main" type="inkWord" rotatedBoundingBox="8142,7545 9006,7583 8982,8128 8119,8090"/>
              </emma:interpretation>
              <emma:one-of disjunction-type="recognition" id="oneOf3">
                <emma:interpretation id="interp15" emma:lang="en-US" emma:confidence="0">
                  <emma:literal>to</emma:literal>
                </emma:interpretation>
                <emma:interpretation id="interp16" emma:lang="en-US" emma:confidence="0">
                  <emma:literal>a</emma:literal>
                </emma:interpretation>
                <emma:interpretation id="interp17" emma:lang="en-US" emma:confidence="0">
                  <emma:literal>For</emma:literal>
                </emma:interpretation>
                <emma:interpretation id="interp18" emma:lang="en-US" emma:confidence="0">
                  <emma:literal>fur</emma:literal>
                </emma:interpretation>
                <emma:interpretation id="interp19" emma:lang="en-US" emma:confidence="0">
                  <emma:literal>Tue</emma:literal>
                </emma:interpretation>
              </emma:one-of>
            </emma:emma>
          </inkml:annotationXML>
          <inkml:trace contextRef="#ctx0" brushRef="#br0" timeOffset="-7491.8455">20044 2971 148,'0'0'129,"0"0"1,39-4-1,0 4-83,-9-14-20,11 10-7,-3-6-5,6 4-6,-1-1-3,1 0-2,-3 2-2,-5 1 0,-6-1 0,-3 3-2,-6 0 1,-21 2 0,27 4-2,-27-4 3,0 0 2,23 25 1,-23-25 1,18 32 3,-9-7 0,3 7 0,-3 0 1,2 9-1,-1 0-1,-1 5-1,-2-5 0,-3-1-3,1-6 0,-1-4 0,-1-3-2,1-6 0,-4-21 0,7 34-2,-7-34-1,7 25 1,-7-25-3,0 0-1,9 25-4,-9-25-4,0 0-8,0 0-13,0 0-36,0 0-72,0 0 4,0 0-2,-16-27 7</inkml:trace>
          <inkml:trace contextRef="#ctx0" brushRef="#br0" timeOffset="-7037.1287">20412 3306 152,'0'0'133,"25"9"4,-25-9-12,50 13-68,-50-13-13,53 21-12,-28-10-11,7 5-7,-7-2-5,0 2-2,-4-5-3,-21-11-3,34 23 1,-34-23-2,25 16 1,-25-16 1,0 0-1,30-7 1,-30 7-1,22-41 0,-6 12 1,0-3-2,5-3-1,-5-1-3,4 6-1,-6 2-5,-14 28-8,18-34-12,-18 34-29,0 0-74,0 0-7,0 0-1,0 0 1</inkml:trace>
        </inkml:traceGroup>
      </inkml:traceGroup>
    </inkml:traceGroup>
  </inkml:traceGroup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0:47.352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BBF40926-37EB-4F3C-881E-D87AB5A89B6C}" emma:medium="tactile" emma:mode="ink">
          <msink:context xmlns:msink="http://schemas.microsoft.com/ink/2010/main" type="writingRegion" rotatedBoundingBox="3526,7148 3398,11417 713,11337 841,7068"/>
        </emma:interpretation>
      </emma:emma>
    </inkml:annotationXML>
    <inkml:traceGroup>
      <inkml:annotationXML>
        <emma:emma xmlns:emma="http://www.w3.org/2003/04/emma" version="1.0">
          <emma:interpretation id="{2FD831B6-CA24-4E1A-BCC1-1D09097384A3}" emma:medium="tactile" emma:mode="ink">
            <msink:context xmlns:msink="http://schemas.microsoft.com/ink/2010/main" type="paragraph" rotatedBoundingBox="3511,7671 3398,11417 2623,11394 2735,764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2A545E8E-BE2D-4B9D-A8F8-B571F2E8AEBE}" emma:medium="tactile" emma:mode="ink">
              <msink:context xmlns:msink="http://schemas.microsoft.com/ink/2010/main" type="line" rotatedBoundingBox="3391,10564 3366,11417 2623,11394 2649,10542"/>
            </emma:interpretation>
          </emma:emma>
        </inkml:annotationXML>
        <inkml:traceGroup>
          <inkml:annotationXML>
            <emma:emma xmlns:emma="http://www.w3.org/2003/04/emma" version="1.0">
              <emma:interpretation id="{B514FE41-78D1-417C-8F83-F3AEE62B54DF}" emma:medium="tactile" emma:mode="ink">
                <msink:context xmlns:msink="http://schemas.microsoft.com/ink/2010/main" type="inkWord" rotatedBoundingBox="3391,10564 3366,11417 2623,11394 2649,10542"/>
              </emma:interpretation>
              <emma:one-of disjunction-type="recognition" id="oneOf0">
                <emma:interpretation id="interp0" emma:lang="en-US" emma:confidence="0">
                  <emma:literal>¥</emma:literal>
                </emma:interpretation>
                <emma:interpretation id="interp1" emma:lang="en-US" emma:confidence="0">
                  <emma:literal>t</emma:literal>
                </emma:interpretation>
                <emma:interpretation id="interp2" emma:lang="en-US" emma:confidence="0">
                  <emma:literal>7</emma:literal>
                </emma:interpretation>
                <emma:interpretation id="interp3" emma:lang="en-US" emma:confidence="0">
                  <emma:literal>I</emma:literal>
                </emma:interpretation>
                <emma:interpretation id="interp4" emma:lang="en-US" emma:confidence="0">
                  <emma:literal>Is</emma:literal>
                </emma:interpretation>
              </emma:one-of>
            </emma:emma>
          </inkml:annotationXML>
          <inkml:trace contextRef="#ctx0" brushRef="#br0">14034 4301 18,'0'0'115,"0"0"1,-22-9 5,22 9-54,0 0-7,0 0-14,0 0-9,0 0-8,0 0-8,22-5-5,4 12-3,1-5-2,9 5-1,6-7-3,10 3-1,3-3-3,2-3 0,2 1-2,-4 0 0,-5-3-2,-4 3 0,-9 2 2,-12-2-1,-5 2 1,-20 0-1,0 0 2,23 0-2,-23 0 2,0 0-2,0 0-1,0 0-1,0 0 1,0 0-2,-14-21-1,14 21 2,0 0-2,-20-21 1,20 21 0,-16-20 0,16 20 1,-21-23-1,21 23 2,-25-23-1,25 23 2,-32-23-1,32 23 1,-30-13 0,30 13-1,-25-9 0,25 9 1,0 0-1,0 0 1,0 0 1,0 0-1,12 22 0,11-12 0,4-1 1,3 0 0,6 0 0,1 0 0,-3 0-1,-7-2-1,-1 2 1,-26-9 0,29 18 0,-29-18 0,14 21 0,-14-21 1,0 0 1,-2 27 1,2-27 0,0 0 0,-28 28 1,28-28 0,-32 13-1,12-6-2,20-7-3,-35 9-8,15-9-10,20 0-18,-30 14-46,30-14-49,-11 21-1,11-21 0,-2 27 1</inkml:trace>
          <inkml:trace contextRef="#ctx0" brushRef="#br0" timeOffset="1424.9449">14185 4634 60,'-20'9'120,"20"-9"3,0 0 5,0 0-55,0 0-11,0 0-13,0 0-12,36-13-9,-36 13-7,48-7-4,-21 7-6,10 2-3,-5 0-4,7 5-1,-3-4-2,1 1-2,-3 1-3,-7-5-2,1 4-5,-28-4-8,43 5-14,-43-5-31,23-2-75,-23 2 0,0 0-1,0 0 2</inkml:trace>
          <inkml:trace contextRef="#ctx0" brushRef="#br0" timeOffset="579.9832">14363 4666 195,'0'0'133,"0"0"0,0 0 2,0 0-93,0 0-14,23 32-7,-23-32-7,5 46-1,-3-16-6,5 4-1,-5-2-2,0 0-2,1-3-2,-3-6-5,2 0-7,-2-23-9,4 32-13,-4-32-30,0 0-73,0 0-2,0 0 2,0 0 2</inkml:trace>
          <inkml:trace contextRef="#ctx0" brushRef="#br0" timeOffset="987.4251">14302 4981 111,'-26'3'125,"26"-3"5,0 0 2,0 0-67,0 0-11,0 0-15,0 0-8,30 0-7,-2 2-5,-8-4-5,10 2-3,-1-3-5,3 3-2,0 0 0,0-2-4,-2 2 0,-7-2-2,0 2-1,-23 0-3,32-2 2,-32 2-3,0 0-4,0 0-3,0 0-7,0 0-5,0 0-7,0 0-17,0 0-31,-25 13-53,25-13 2,0 0 3,0 0 14</inkml:trace>
        </inkml:traceGroup>
      </inkml:traceGroup>
    </inkml:traceGroup>
    <inkml:traceGroup>
      <inkml:annotationXML>
        <emma:emma xmlns:emma="http://www.w3.org/2003/04/emma" version="1.0">
          <emma:interpretation id="{D2DFEF27-250E-4E9E-94AD-2E87A0953ABA}" emma:medium="tactile" emma:mode="ink">
            <msink:context xmlns:msink="http://schemas.microsoft.com/ink/2010/main" type="paragraph" rotatedBoundingBox="2422,7444 1037,8358 541,7606 1927,669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6709D50-9928-44E6-908E-A3C5DA9DD969}" emma:medium="tactile" emma:mode="ink">
              <msink:context xmlns:msink="http://schemas.microsoft.com/ink/2010/main" type="line" rotatedBoundingBox="2422,7444 1037,8358 541,7606 1927,6692"/>
            </emma:interpretation>
          </emma:emma>
        </inkml:annotationXML>
        <inkml:traceGroup>
          <inkml:annotationXML>
            <emma:emma xmlns:emma="http://www.w3.org/2003/04/emma" version="1.0">
              <emma:interpretation id="{B4FE0173-B995-4CB1-8990-D870E34BB531}" emma:medium="tactile" emma:mode="ink">
                <msink:context xmlns:msink="http://schemas.microsoft.com/ink/2010/main" type="inkWord" rotatedBoundingBox="2422,7444 1037,8358 541,7606 1927,6692"/>
              </emma:interpretation>
              <emma:one-of disjunction-type="recognition" id="oneOf1">
                <emma:interpretation id="interp5" emma:lang="en-US" emma:confidence="0">
                  <emma:literal>p</emma:literal>
                </emma:interpretation>
                <emma:interpretation id="interp6" emma:lang="en-US" emma:confidence="0">
                  <emma:literal>r</emma:literal>
                </emma:interpretation>
                <emma:interpretation id="interp7" emma:lang="en-US" emma:confidence="0">
                  <emma:literal>P</emma:literal>
                </emma:interpretation>
                <emma:interpretation id="interp8" emma:lang="en-US" emma:confidence="0">
                  <emma:literal>Y</emma:literal>
                </emma:interpretation>
                <emma:interpretation id="interp9" emma:lang="en-US" emma:confidence="0">
                  <emma:literal>X</emma:literal>
                </emma:interpretation>
              </emma:one-of>
            </emma:emma>
          </inkml:annotationXML>
          <inkml:trace contextRef="#ctx0" brushRef="#br0" timeOffset="-11433.4997">12105 2749 128,'0'0'121,"-28"-4"6,28 4-19,0 0-39,0 0-12,0 0-13,0 0-10,0 0-6,28-3-5,-28 3-4,43 3-3,-9-1-5,12 2 0,7-4-4,10 0-1,11-2-1,5 0-3,6 0 1,-1-3-2,1 3 0,-3-3-2,-7 3 1,-6-3-1,-7 1 2,-14 2-1,-7-1 0,-9-1 1,-10 1 0,-22 3 1,28-6-1,-28 6 0,0 0 0,0 0 0,0 0 0,0 0 0,0 0-1,0 0 0,-16-21 1,16 21-2,0 0 1,0 0-1,0 0 0,-21-11 1,21 11 0,-20-12 0,20 12-1,-32-14 1,11 5 1,21 9-2,-39-18 2,39 18-2,-36-18 1,36 18 0,-28-14 1,28 14-2,0 0 0,-25-16 1,25 16-1,0 0 1,0 0-1,0 0 0,37 12-1,-14-6 1,6 1 1,6 5 0,1-3-1,3 4 0,0-1 1,-7-1 0,-3 3-1,-6 0 1,-23-14 0,25 27-1,-25-27 1,3 27 1,-3-27 0,-16 26 1,16-26 2,-30 25-1,30-25 0,-36 18 2,15-11-1,21-7-2,-32 11 0,32-11-1,-27 12-1,27-12-1,0 0-2,-26 11-5,26-11-5,0 0-8,0 0-18,0 0-41,0 0-70,0 0-1,0 0 0,26 14 2</inkml:trace>
          <inkml:trace contextRef="#ctx0" brushRef="#br0" timeOffset="-10041.4967">11881 3217 215,'0'0'144,"-27"-13"1,27 13-2,0 0-93,45-19-14,-8 8-11,15 4-9,8-4-7,6 1-7,2 1-6,-6 0-11,4 16-16,-22-16-37,4 20-77,-19-6-2,-6 11-1,-23-16 0</inkml:trace>
          <inkml:trace contextRef="#ctx0" brushRef="#br0" timeOffset="-10275.883">11938 3587 168,'0'0'132,"0"0"7,-23 7-3,44 2-76,-21-9-17,48 2-11,-16-6-7,16 8-7,2-8-6,5 4-4,-3-5-4,1 3-2,-8 0 0,-6-1-4,-7 3 1,-9-4-3,-23 4-3,25 0-5,-25 0-10,0 0-13,0 0-41,0 0-68,0 0 2,0 0-1,-30-21 3</inkml:trace>
          <inkml:trace contextRef="#ctx0" brushRef="#br0" timeOffset="-10650.9046">12066 3172 172,'0'0'138,"0"0"1,0 0 2,0 0-68,0 0-33,-9 20-12,16 5-8,-5-2-5,5 9-4,-3-5-4,5 3-1,1 0-4,-4-5-1,1 0-1,0 0-2,-2-2-3,-5-23-6,9 39-12,-9-39-12,7 34-35,-7-34-72,0 0-1,0 0-3,0 0 4</inkml:trace>
        </inkml:traceGroup>
      </inkml:traceGroup>
    </inkml:traceGroup>
  </inkml:traceGroup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</inkml:traceFormat>
        <inkml:channelProperties>
          <inkml:channelProperty channel="X" name="resolution" value="175" units="1/cm"/>
          <inkml:channelProperty channel="Y" name="resolution" value="310.22726" units="1/cm"/>
        </inkml:channelProperties>
      </inkml:inkSource>
      <inkml:timestamp xml:id="ts0" timeString="2013-03-29T07:25:47.675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99AFE599-7197-46CB-8203-C3341E6DDADC}" emma:medium="tactile" emma:mode="ink">
          <msink:context xmlns:msink="http://schemas.microsoft.com/ink/2010/main" type="writingRegion" rotatedBoundingBox="15390,18752 15405,18752 15405,18767 15390,18767"/>
        </emma:interpretation>
      </emma:emma>
    </inkml:annotationXML>
    <inkml:traceGroup>
      <inkml:annotationXML>
        <emma:emma xmlns:emma="http://www.w3.org/2003/04/emma" version="1.0">
          <emma:interpretation id="{9B778C9C-DCF8-4C21-8868-0E38B503E073}" emma:medium="tactile" emma:mode="ink">
            <msink:context xmlns:msink="http://schemas.microsoft.com/ink/2010/main" type="paragraph" rotatedBoundingBox="15390,18752 15405,18752 15405,18767 15390,1876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8EEDCD6-2BA6-44EC-AC66-AF341CADDBEA}" emma:medium="tactile" emma:mode="ink">
              <msink:context xmlns:msink="http://schemas.microsoft.com/ink/2010/main" type="line" rotatedBoundingBox="15390,18752 15405,18752 15405,18767 15390,18767"/>
            </emma:interpretation>
          </emma:emma>
        </inkml:annotationXML>
        <inkml:traceGroup>
          <inkml:annotationXML>
            <emma:emma xmlns:emma="http://www.w3.org/2003/04/emma" version="1.0">
              <emma:interpretation id="{DE07BBBD-49B2-4A14-8C17-0E182DB8FC87}" emma:medium="tactile" emma:mode="ink">
                <msink:context xmlns:msink="http://schemas.microsoft.com/ink/2010/main" type="inkWord" rotatedBoundingBox="15390,18752 15405,18752 15405,18767 15390,18767"/>
              </emma:interpretation>
              <emma:one-of disjunction-type="recognition" id="oneOf0">
                <emma:interpretation id="interp0" emma:lang="en-US" emma:confidence="0">
                  <emma:literal>.</emma:literal>
                </emma:interpretation>
                <emma:interpretation id="interp1" emma:lang="en-US" emma:confidence="0">
                  <emma:literal>v</emma:literal>
                </emma:interpretation>
                <emma:interpretation id="interp2" emma:lang="en-US" emma:confidence="0">
                  <emma:literal>}</emma:literal>
                </emma:interpretation>
                <emma:interpretation id="interp3" emma:lang="en-US" emma:confidence="0">
                  <emma:literal>w</emma:literal>
                </emma:interpretation>
                <emma:interpretation id="interp4" emma:lang="en-US" emma:confidence="0">
                  <emma:literal>3</emma:literal>
                </emma:interpretation>
              </emma:one-of>
            </emma:emma>
          </inkml:annotationXML>
          <inkml:trace contextRef="#ctx0" brushRef="#br0">4247 3850</inkml:trace>
        </inkml:traceGroup>
      </inkml:traceGroup>
    </inkml:traceGroup>
  </inkml:traceGroup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5:24.411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D98AF470-4A99-48ED-AF1A-CA4F77F84E20}" emma:medium="tactile" emma:mode="ink">
          <msink:context xmlns:msink="http://schemas.microsoft.com/ink/2010/main" type="writingRegion" rotatedBoundingBox="13598,5395 16580,5570 16519,6621 13536,6446"/>
        </emma:interpretation>
      </emma:emma>
    </inkml:annotationXML>
    <inkml:traceGroup>
      <inkml:annotationXML>
        <emma:emma xmlns:emma="http://www.w3.org/2003/04/emma" version="1.0">
          <emma:interpretation id="{8423F352-332B-40F9-BBE5-39E2399BCCE3}" emma:medium="tactile" emma:mode="ink">
            <msink:context xmlns:msink="http://schemas.microsoft.com/ink/2010/main" type="paragraph" rotatedBoundingBox="14467,5393 16028,5706 15903,6325 14343,601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BDB7A089-7EF1-4D0A-B88E-E8B60D6CA402}" emma:medium="tactile" emma:mode="ink">
              <msink:context xmlns:msink="http://schemas.microsoft.com/ink/2010/main" type="line" rotatedBoundingBox="14467,5393 16028,5706 15903,6325 14343,6012"/>
            </emma:interpretation>
          </emma:emma>
        </inkml:annotationXML>
        <inkml:traceGroup>
          <inkml:annotationXML>
            <emma:emma xmlns:emma="http://www.w3.org/2003/04/emma" version="1.0">
              <emma:interpretation id="{C46962B1-6613-4DB9-86C7-01322E0EEB5E}" emma:medium="tactile" emma:mode="ink">
                <msink:context xmlns:msink="http://schemas.microsoft.com/ink/2010/main" type="inkWord" rotatedBoundingBox="14467,5393 16028,5706 15903,6325 14343,6012"/>
              </emma:interpretation>
              <emma:one-of disjunction-type="recognition" id="oneOf0">
                <emma:interpretation id="interp0" emma:lang="en-US" emma:confidence="0">
                  <emma:literal>Bar</emma:literal>
                </emma:interpretation>
                <emma:interpretation id="interp1" emma:lang="en-US" emma:confidence="0">
                  <emma:literal>B 2</emma:literal>
                </emma:interpretation>
                <emma:interpretation id="interp2" emma:lang="en-US" emma:confidence="0">
                  <emma:literal>B Z</emma:literal>
                </emma:interpretation>
                <emma:interpretation id="interp3" emma:lang="en-US" emma:confidence="0">
                  <emma:literal>BZ</emma:literal>
                </emma:interpretation>
                <emma:interpretation id="interp4" emma:lang="en-US" emma:confidence="0">
                  <emma:literal>B z</emma:literal>
                </emma:interpretation>
              </emma:one-of>
            </emma:emma>
          </inkml:annotationXML>
          <inkml:trace contextRef="#ctx0" brushRef="#br0">999-852 250,'0'0'139,"-10"-24"3,10 24-5,22-29-92,-22 29-25,41-21-2,-12 11-7,7 8-6,5-3-4,5 5-3,0 5-3,-2 4-3,-3 8-1,-12-2-10,0 9 5,-29-24-7,26 45 6,-33-20-3,-5 3 8,-12-8 0,-10 1 9,-2-1 8,-10-8 4,10 4 3,-5-8 1,12-1 0,2-5 0,27-2-2,-22 5-3,22-5-5,22 7-1,5 1-3,4 1-1,5 6 0,3 4-1,4 0 1,-4 5-2,-5 0 0,-10 0 0,-5 0 1,-11 3 0,-11-5 0,3-22 2,-31 36 0,2-24 2,-3-3 3,-6-1-1,-1-6-1,-2-2-1,7 0 0,0-5-2,10 3 0,2-1-4,22 3-3,-24-4-7,24 4-8,0 0-18,0 0-29,0 0-69,0 0-2,0 0 1,34-5 1</inkml:trace>
          <inkml:trace contextRef="#ctx0" brushRef="#br0" timeOffset="-578.3942">958-746 242,'0'0'141,"0"0"-2,0 0 2,0 0-94,0 0-15,22 44-7,-20-18-8,5 10-5,-2 3-5,2 6-2,3-4-3,-3 0-1,3-5-4,-3-7-3,5-5-7,-12-24-9,17 32-20,-17-32-61,0 0-43,0 0 0,12-27-1</inkml:trace>
          <inkml:trace contextRef="#ctx0" brushRef="#br0" timeOffset="35914.9443">1663-675 224,'0'0'134,"0"0"0,0 0 2,44-22-101,-44 22-4,55-19-7,-21 4-3,14 8-5,-2-2-5,5-1-4,-5 0-3,-2 3 0,-8 2-3,-5 0 0,-4 5 0,-27 0 1,31 8-1,-31-8 3,0 0-1,24 31 1,-24-31-1,8 39 1,-6-15 0,3 2-1,-3 3 1,1 3-2,-3-1-1,0 5 1,0-2 0,-3 2-1,1-4-2,-1-3 1,3 0-1,0-29 0,0 36 0,0-36 1,0 0-1,3 22 2,-3-22 0,0 0-1,0 0-1,0 0 1,0 0-3,0 0 0,0 0-1,-22 0-5,22 0-3,0 0-2,0 0-1,-31 2-2,31-2 3,-22 0-1,22 0 1,-24-5 5,24 5 3,-27-12 1,27 12 5,-26-19 1,26 19 4,-29-27 3,29 27 2,-22-31 2,22 31 3,-12-29 0,12 29 1,-10-24-2,10 24-1,0 0-4,0 0-1,-7-24-3,7 24-1,0 0 0,0 0-3,0 0 2,0 0-1,0 0 0,0 0-1,24 36 0,-24-36 0,29 41 0,-10-14 0,-2 2 0,7 2 0,-4 3 0,6-3 0,-6-2 0,-1-2 0,-2-1 0,-17-26 1,24 37 1,-24-37 0,0 0 2,0 0-1,24 4 1,-24-4 0,17-41 0,-5 12 0,8-4-2,4-8-1,5-5-1,2 2 1,3 1-3,-3 9 2,1 5-1,-6 5-1,-4 4 0,-22 20 0,27-21-1,-27 21 0,0 0-1,0 0-2,12-22-2,-12 22-3,0 0-6,0 0-13,0 0-21,0 0-74,0 0-26,0 0-3,0 0 2</inkml:trace>
        </inkml:traceGroup>
      </inkml:traceGroup>
    </inkml:traceGroup>
    <inkml:traceGroup>
      <inkml:annotationXML>
        <emma:emma xmlns:emma="http://www.w3.org/2003/04/emma" version="1.0">
          <emma:interpretation id="{97A4CD69-14CF-412B-9C76-9E6C03698E49}" emma:medium="tactile" emma:mode="ink">
            <msink:context xmlns:msink="http://schemas.microsoft.com/ink/2010/main" type="paragraph" rotatedBoundingBox="13544,6303 16527,6478 16519,6621 13536,644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95EE8FB-1630-49E6-B963-0D727DE504EF}" emma:medium="tactile" emma:mode="ink">
              <msink:context xmlns:msink="http://schemas.microsoft.com/ink/2010/main" type="inkBullet" rotatedBoundingBox="13541,6361 13961,6386 13959,6411 13540,6387"/>
            </emma:interpretation>
            <emma:one-of disjunction-type="recognition" id="oneOf1">
              <emma:interpretation id="interp5" emma:lang="en-US" emma:confidence="0">
                <emma:literal>-</emma:literal>
              </emma:interpretation>
            </emma:one-of>
          </emma:emma>
        </inkml:annotationXML>
        <inkml:trace contextRef="#ctx0" brushRef="#br0" timeOffset="-3189.7841">88-39 177,'0'0'124,"-5"25"1,5-25-2,41 2-78,-41-2-16,51-5-9,-20 3-10,8 2-9,2 5-14,-5-13-24,18 20-54,-13-14-31,7 4-3,-9-4-3</inkml:trace>
      </inkml:traceGroup>
      <inkml:traceGroup>
        <inkml:annotationXML>
          <emma:emma xmlns:emma="http://www.w3.org/2003/04/emma" version="1.0">
            <emma:interpretation id="{9AE3ABB3-BE91-4C4A-8982-B030712500EA}" emma:medium="tactile" emma:mode="ink">
              <msink:context xmlns:msink="http://schemas.microsoft.com/ink/2010/main" type="line" rotatedBoundingBox="14484,6358 16527,6478 16518,6620 14476,6501"/>
            </emma:interpretation>
          </emma:emma>
        </inkml:annotationXML>
        <inkml:traceGroup>
          <inkml:annotationXML>
            <emma:emma xmlns:emma="http://www.w3.org/2003/04/emma" version="1.0">
              <emma:interpretation id="{B4B629F4-97C5-4A10-94D2-651EA4F5B2FF}" emma:medium="tactile" emma:mode="ink">
                <msink:context xmlns:msink="http://schemas.microsoft.com/ink/2010/main" type="inkWord" rotatedBoundingBox="14484,6359 15677,6425 15674,6470 14481,6404"/>
              </emma:interpretation>
              <emma:one-of disjunction-type="recognition" id="oneOf2">
                <emma:interpretation id="interp6" emma:lang="en-US" emma:confidence="0">
                  <emma:literal>--</emma:literal>
                </emma:interpretation>
                <emma:interpretation id="interp7" emma:lang="en-US" emma:confidence="0">
                  <emma:literal>=</emma:literal>
                </emma:interpretation>
                <emma:interpretation id="interp8" emma:lang="en-US" emma:confidence="0">
                  <emma:literal>•</emma:literal>
                </emma:interpretation>
                <emma:interpretation id="interp9" emma:lang="en-US" emma:confidence="0">
                  <emma:literal>_</emma:literal>
                </emma:interpretation>
                <emma:interpretation id="interp10" emma:lang="en-US" emma:confidence="0">
                  <emma:literal>+</emma:literal>
                </emma:interpretation>
              </emma:one-of>
            </emma:emma>
          </inkml:annotationXML>
          <inkml:trace contextRef="#ctx0" brushRef="#br0" timeOffset="-3002.2797">1025-2 186,'22'2'124,"0"1"2,-22-3-4,43-3-84,-43 3-12,44-12-14,-15 10-15,2-6-13,18 13-23,-11-14-22,23 18-24,-13-11-22,12 9-13,-6-5 8</inkml:trace>
          <inkml:trace contextRef="#ctx0" brushRef="#br0" timeOffset="-2846.0219">1774 41 91,'29'5'93,"-4"-3"0,1-9-29,8 12-15,-3-15-12,13 13-6,-10-10-9,9 7-5,-7 0-17,-2-3-26,0 10-50,-3-2-30,-9-2 0,0 1-4</inkml:trace>
        </inkml:traceGroup>
        <inkml:traceGroup>
          <inkml:annotationXML>
            <emma:emma xmlns:emma="http://www.w3.org/2003/04/emma" version="1.0">
              <emma:interpretation id="{1D02A773-DEFC-4E01-980D-9F0D83F01D37}" emma:medium="tactile" emma:mode="ink">
                <msink:context xmlns:msink="http://schemas.microsoft.com/ink/2010/main" type="inkWord" rotatedBoundingBox="15861,6447 16529,6550 16519,6620 15850,6518"/>
              </emma:interpretation>
              <emma:one-of disjunction-type="recognition" id="oneOf3">
                <emma:interpretation id="interp11" emma:lang="en-US" emma:confidence="0">
                  <emma:literal>_</emma:literal>
                </emma:interpretation>
                <emma:interpretation id="interp12" emma:lang="en-US" emma:confidence="0">
                  <emma:literal>-</emma:literal>
                </emma:interpretation>
                <emma:interpretation id="interp13" emma:lang="en-US" emma:confidence="0">
                  <emma:literal>~</emma:literal>
                </emma:interpretation>
                <emma:interpretation id="interp14" emma:lang="en-US" emma:confidence="0">
                  <emma:literal>•</emma:literal>
                </emma:interpretation>
                <emma:interpretation id="interp15" emma:lang="en-US" emma:confidence="0">
                  <emma:literal>Z</emma:literal>
                </emma:interpretation>
              </emma:one-of>
            </emma:emma>
          </inkml:annotationXML>
          <inkml:trace contextRef="#ctx0" brushRef="#br0" timeOffset="-2486.4912">2400 77 178,'24'10'119,"-24"-10"3,0 0-4,39 5-80,-39-5-16,31-7-15,-9 9-22,-22-2-29,53 0-30,-26-2-47,9 6 3,-5-1-3,6 7 26,-13-10 80,10 4 15,-8 6 0,-26-10 29,34 2 85,-34-2 1,22 5 5,-22-5-23,22 3-34,-22-3-22,24-3-18,-24 3-12,34 3-6,-34-3-8,41 7-4,-17 3-8,-24-10-5,38 24-10,-38-24-13,29 26-19,-29-26-56,10 27 3,-10-27 0,0 0 25</inkml:trace>
        </inkml:traceGroup>
      </inkml:traceGroup>
    </inkml:traceGroup>
  </inkml:traceGroup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5:14.088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9E729D5D-81E3-430F-BE05-F73F10178F1E}" emma:medium="tactile" emma:mode="ink">
          <msink:context xmlns:msink="http://schemas.microsoft.com/ink/2010/main" type="writingRegion" rotatedBoundingBox="13456,6401 13678,6401 13678,9619 13456,9619"/>
        </emma:interpretation>
      </emma:emma>
    </inkml:annotationXML>
    <inkml:traceGroup>
      <inkml:annotationXML>
        <emma:emma xmlns:emma="http://www.w3.org/2003/04/emma" version="1.0">
          <emma:interpretation id="{38CB7D73-E1CA-4015-8DC3-BCB942DAC7F1}" emma:medium="tactile" emma:mode="ink">
            <msink:context xmlns:msink="http://schemas.microsoft.com/ink/2010/main" type="paragraph" rotatedBoundingBox="13456,6401 13678,6401 13678,9619 13456,961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6CF1868-8079-4077-A850-DC74EFAE89D9}" emma:medium="tactile" emma:mode="ink">
              <msink:context xmlns:msink="http://schemas.microsoft.com/ink/2010/main" type="line" rotatedBoundingBox="13456,6401 13678,6401 13678,9619 13456,9619"/>
            </emma:interpretation>
          </emma:emma>
        </inkml:annotationXML>
        <inkml:traceGroup>
          <inkml:annotationXML>
            <emma:emma xmlns:emma="http://www.w3.org/2003/04/emma" version="1.0">
              <emma:interpretation id="{C958C3A5-C462-4B6E-B090-4D9587E1323D}" emma:medium="tactile" emma:mode="ink">
                <msink:context xmlns:msink="http://schemas.microsoft.com/ink/2010/main" type="inkWord" rotatedBoundingBox="13456,6401 13678,6401 13678,9619 13456,9619"/>
              </emma:interpretation>
              <emma:one-of disjunction-type="recognition" id="oneOf0">
                <emma:interpretation id="interp0" emma:lang="en-US" emma:confidence="0">
                  <emma:literal>!</emma:literal>
                </emma:interpretation>
                <emma:interpretation id="interp1" emma:lang="en-US" emma:confidence="0">
                  <emma:literal>¥</emma:literal>
                </emma:interpretation>
                <emma:interpretation id="interp2" emma:lang="en-US" emma:confidence="0">
                  <emma:literal>☹</emma:literal>
                </emma:interpretation>
                <emma:interpretation id="interp3" emma:lang="en-US" emma:confidence="0">
                  <emma:literal>i</emma:literal>
                </emma:interpretation>
                <emma:interpretation id="interp4" emma:lang="en-US" emma:confidence="0">
                  <emma:literal>i,</emma:literal>
                </emma:interpretation>
              </emma:one-of>
            </emma:emma>
          </inkml:annotationXML>
          <inkml:trace contextRef="#ctx0" brushRef="#br0">8 0 124,'0'0'116,"0"0"3,0 0-30,0 0-28,0 0-11,0 0-10,0 0-9,0 0-5,0 0-4,-4 39-2,4-39-3,0 48-1,-5-21-4,7 2 0,-2 2-5,0-2-1,0 2-2,3 1-2,-1-3 0,3-3-2,-3 1 1,3-3-1,-5-24-1,10 36-2,-10-36-4,0 0-5,14 29-8,-14-29-11,0 0-29,0 0-68,0 0-10,0 0-4,0 0 7</inkml:trace>
          <inkml:trace contextRef="#ctx0" brushRef="#br0" timeOffset="359.4899">45 681 110,'0'0'123,"0"0"1,-10 25 6,10-25-67,0 0-16,10 41-10,-10-41-10,0 33-6,0-33-6,2 44-2,-2-22-5,5 4-1,-5-4-4,0-22 0,0 39-4,0-39-3,0 36-6,0-36-6,2 29-9,-2-29-21,3 24-36,-3-24-54,0 0-1,5 22 3,-5-22 5</inkml:trace>
          <inkml:trace contextRef="#ctx0" brushRef="#br0" timeOffset="625.2911">91 1235 113,'0'0'124,"7"24"3,-7-24 3,12 29-63,-12-29-21,5 29-14,-5-29-9,2 41-6,-4-17-7,2 5-2,-3-2-4,3 2 0,-2 0-5,-3-5 1,5 5-7,0-29-5,-2 46-13,2-46-19,7 33-35,-7-33-57,0 0 3,12 22-3,-12-22 9</inkml:trace>
          <inkml:trace contextRef="#ctx0" brushRef="#br0" timeOffset="859.8157">177 1776 105,'0'0'131,"-4"36"-2,1-12 2,3-24-53,5 39-31,-5-39-9,-2 39-18,2-39-5,-3 45-10,6-23-1,-1 2-4,0-2-4,-2-22-6,8 41-8,-8-41-13,9 34-29,-9-34-41,0 0-34,3 29 2,-3-29 1</inkml:trace>
          <inkml:trace contextRef="#ctx0" brushRef="#br0" timeOffset="1078.5717">190 2334 157,'0'0'124,"-5"36"1,5-12-45,0-24-26,0 37-12,0-37-15,2 43-8,-2-43-10,5 41-5,-3-17-8,-2-24-11,5 41-27,-5-41-48,0 0-40,-5 24-1,5-24 1</inkml:trace>
          <inkml:trace contextRef="#ctx0" brushRef="#br0" timeOffset="1313.0981">221 2812 154,'-10'36'124,"10"-36"4,-9 34-5,16-10-87,-7-24-16,-7 44-7,4-17-8,1-3-7,2 7-4,-3-7-3,6 8-1,-6-11-4,8 8-8,-5-29-16,7 37-26,-7-16-50,0-21-3,8 22 3,-8-22 22</inkml:trace>
        </inkml:traceGroup>
      </inkml:traceGroup>
    </inkml:traceGroup>
  </inkml:traceGroup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5:15.620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D1DA4CF3-54C6-45AC-9F1C-FA4974876CA1}" emma:medium="tactile" emma:mode="ink">
          <msink:context xmlns:msink="http://schemas.microsoft.com/ink/2010/main" type="writingRegion" rotatedBoundingBox="13713,9758 16642,9622 16653,9859 13724,9994"/>
        </emma:interpretation>
      </emma:emma>
    </inkml:annotationXML>
    <inkml:traceGroup>
      <inkml:annotationXML>
        <emma:emma xmlns:emma="http://www.w3.org/2003/04/emma" version="1.0">
          <emma:interpretation id="{0C2B3363-BBB0-4023-84AE-D5FB1E522352}" emma:medium="tactile" emma:mode="ink">
            <msink:context xmlns:msink="http://schemas.microsoft.com/ink/2010/main" type="paragraph" rotatedBoundingBox="13713,9758 16642,9622 16653,9859 13724,999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71000BB-125E-4421-B515-EB02397123DB}" emma:medium="tactile" emma:mode="ink">
              <msink:context xmlns:msink="http://schemas.microsoft.com/ink/2010/main" type="line" rotatedBoundingBox="13713,9758 16642,9622 16653,9859 13724,9994"/>
            </emma:interpretation>
          </emma:emma>
        </inkml:annotationXML>
        <inkml:traceGroup>
          <inkml:annotationXML>
            <emma:emma xmlns:emma="http://www.w3.org/2003/04/emma" version="1.0">
              <emma:interpretation id="{108E33BB-BCC4-428C-AA87-F5802D442AA9}" emma:medium="tactile" emma:mode="ink">
                <msink:context xmlns:msink="http://schemas.microsoft.com/ink/2010/main" type="inkWord" rotatedBoundingBox="13713,9758 14205,9735 14216,9972 13724,9994"/>
              </emma:interpretation>
              <emma:one-of disjunction-type="recognition" id="oneOf0">
                <emma:interpretation id="interp0" emma:lang="en-US" emma:confidence="0">
                  <emma:literal>Z</emma:literal>
                </emma:interpretation>
                <emma:interpretation id="interp1" emma:lang="en-US" emma:confidence="0">
                  <emma:literal>☺</emma:literal>
                </emma:interpretation>
                <emma:interpretation id="interp2" emma:lang="en-US" emma:confidence="0">
                  <emma:literal>x</emma:literal>
                </emma:interpretation>
                <emma:interpretation id="interp3" emma:lang="en-US" emma:confidence="0">
                  <emma:literal>X</emma:literal>
                </emma:interpretation>
                <emma:interpretation id="interp4" emma:lang="en-US" emma:confidence="0">
                  <emma:literal>1</emma:literal>
                </emma:interpretation>
              </emma:one-of>
            </emma:emma>
          </inkml:annotationXML>
          <inkml:trace contextRef="#ctx0" brushRef="#br0">279 3356 264,'0'0'131,"-7"24"5,7-24-48,-12 27-60,12-27-7,2 31-11,-2-31-8,0 36-11,0-36-10,5 32-21,-5-32-19,5 26-24,-5-26-47,0 0 0,7 29 2,-7-29 47</inkml:trace>
          <inkml:trace contextRef="#ctx0" brushRef="#br0" timeOffset="2113.7909">284 3593 121,'0'0'123,"0"0"6,0 0 2,0 0-68,0 0-14,0 0-8,41-5-9,-41 5-9,51-15-6,-22 8-5,7 2-6,0-2-8,-2 0-12,14 9-21,-19-16-36,20 9-67,-11 2 1,3 1-4,0-5 4</inkml:trace>
        </inkml:traceGroup>
        <inkml:traceGroup>
          <inkml:annotationXML>
            <emma:emma xmlns:emma="http://www.w3.org/2003/04/emma" version="1.0">
              <emma:interpretation id="{7A88099C-B915-42B8-A696-8FF0879A7343}" emma:medium="tactile" emma:mode="ink">
                <msink:context xmlns:msink="http://schemas.microsoft.com/ink/2010/main" type="inkWord" rotatedBoundingBox="14639,9821 16647,9729 16651,9816 14643,9909"/>
              </emma:interpretation>
              <emma:one-of disjunction-type="recognition" id="oneOf1">
                <emma:interpretation id="interp5" emma:lang="en-US" emma:confidence="0">
                  <emma:literal>-----</emma:literal>
                </emma:interpretation>
                <emma:interpretation id="interp6" emma:lang="en-US" emma:confidence="0">
                  <emma:literal>--7-7</emma:literal>
                </emma:interpretation>
                <emma:interpretation id="interp7" emma:lang="en-US" emma:confidence="0">
                  <emma:literal>-A-at</emma:literal>
                </emma:interpretation>
                <emma:interpretation id="interp8" emma:lang="en-US" emma:confidence="0">
                  <emma:literal>-A-a.</emma:literal>
                </emma:interpretation>
                <emma:interpretation id="interp9" emma:lang="en-US" emma:confidence="0">
                  <emma:literal>7--7</emma:literal>
                </emma:interpretation>
              </emma:one-of>
            </emma:emma>
          </inkml:annotationXML>
          <inkml:trace contextRef="#ctx0" brushRef="#br0" timeOffset="2332.8965">1185 3474 142,'0'0'130,"24"3"4,-24-3-2,24-10-46,-2 8-56,-22 2-9,51-15-7,-20 5-10,8 1-10,7 6-12,-8-11-18,18 16-19,-22-14-20,14 12-38,-12 0-16,-4 0 0,-6 3 7</inkml:trace>
          <inkml:trace contextRef="#ctx0" brushRef="#br0" timeOffset="2520.5163">1936 3431 138,'27'0'130,"-27"0"7,43 0-2,-43 0-55,51-10-40,-51 10-12,41-12-13,-41 12-12,36-10-13,-11 13-22,-25-3-32,41-8-55,-41 8-14,43 3-3,-43-3 5</inkml:trace>
          <inkml:trace contextRef="#ctx0" brushRef="#br0" timeOffset="2676.7607">2390 3416 193,'0'0'127,"22"-2"4,-22 2-12,22-12-70,7 12-21,-7-8-15,4 1-18,6 10-23,-8-13-34,15 8-59,-10 4-7,2-2-2,-7 2 4</inkml:trace>
          <inkml:trace contextRef="#ctx0" brushRef="#br0" timeOffset="2864.3455">2784 3394 154,'27'0'130,"-27"0"0,22 0 3,-1 8-65,-21-8-25,25-3-16,-25 3-10,33 0-7,-33 0-11,37 0-8,-16 3-6,-21-3-6,39 0-8,-39 0-12,36 2-16,-36-2-13,27-2-33,-27 2-19,24 5 2,-24-5 6</inkml:trace>
          <inkml:trace contextRef="#ctx0" brushRef="#br0" timeOffset="3223.7941">3074 3421 197,'0'0'132,"0"0"4,0 0-25,-5-24-56,5 24-14,0 0-13,27 7-9,-27-7-9,0 0-13,36-5-9,-36 5-13,34-2-22,-34 2-31,0 0-58,27-19 0,-27 19-4,0 0 9</inkml:trace>
        </inkml:traceGroup>
      </inkml:traceGroup>
    </inkml:traceGroup>
  </inkml:traceGroup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5:20.596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79F91B14-755F-4A59-9A4C-E721510333AF}" emma:medium="tactile" emma:mode="ink">
          <msink:context xmlns:msink="http://schemas.microsoft.com/ink/2010/main" type="writingRegion" rotatedBoundingBox="16403,6573 16727,6573 16727,9669 16403,9669"/>
        </emma:interpretation>
      </emma:emma>
    </inkml:annotationXML>
    <inkml:traceGroup>
      <inkml:annotationXML>
        <emma:emma xmlns:emma="http://www.w3.org/2003/04/emma" version="1.0">
          <emma:interpretation id="{381BA1E8-3C70-4C2C-90FD-16C59CA98BEF}" emma:medium="tactile" emma:mode="ink">
            <msink:context xmlns:msink="http://schemas.microsoft.com/ink/2010/main" type="paragraph" rotatedBoundingBox="16403,6573 16727,6573 16727,9669 16403,96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C4BA590-DE9B-48B9-ABAB-49682C7A6AE2}" emma:medium="tactile" emma:mode="ink">
              <msink:context xmlns:msink="http://schemas.microsoft.com/ink/2010/main" type="line" rotatedBoundingBox="16403,6573 16727,6573 16727,9669 16403,9669"/>
            </emma:interpretation>
          </emma:emma>
        </inkml:annotationXML>
        <inkml:traceGroup>
          <inkml:annotationXML>
            <emma:emma xmlns:emma="http://www.w3.org/2003/04/emma" version="1.0">
              <emma:interpretation id="{B5C07E36-D394-4C9B-9AA9-2A2BC81CB1F6}" emma:medium="tactile" emma:mode="ink">
                <msink:context xmlns:msink="http://schemas.microsoft.com/ink/2010/main" type="inkWord" rotatedBoundingBox="16403,6573 16727,6573 16727,9669 16403,9669"/>
              </emma:interpretation>
              <emma:one-of disjunction-type="recognition" id="oneOf0">
                <emma:interpretation id="interp0" emma:lang="en-US" emma:confidence="0">
                  <emma:literal>i</emma:literal>
                </emma:interpretation>
                <emma:interpretation id="interp1" emma:lang="en-US" emma:confidence="0">
                  <emma:literal>)</emma:literal>
                </emma:interpretation>
                <emma:interpretation id="interp2" emma:lang="en-US" emma:confidence="0">
                  <emma:literal>f</emma:literal>
                </emma:interpretation>
                <emma:interpretation id="interp3" emma:lang="en-US" emma:confidence="0">
                  <emma:literal>r</emma:literal>
                </emma:interpretation>
                <emma:interpretation id="interp4" emma:lang="en-US" emma:confidence="0">
                  <emma:literal>j</emma:literal>
                </emma:interpretation>
              </emma:one-of>
            </emma:emma>
          </inkml:annotationXML>
          <inkml:trace contextRef="#ctx0" brushRef="#br0">3036 278 186,'0'0'137,"-32"-29"4,13 5-4,19 24-60,-27-27-43,27 27-16,-12-22-18,12 22-22,0 0-52,0 0-63,0 0 0,0 0-4,22-4 1</inkml:trace>
          <inkml:trace contextRef="#ctx0" brushRef="#br0" timeOffset="-953.7798">3270 3268 127,'0'0'129,"0"0"2,0 0-16,0 0-39,0 0-14,0 0-13,0 0-18,0 0-8,-7-41-10,7 41-5,2-46-9,-2 17-3,0-7-5,0-3-2,0 0-2,-2-4-5,4 7-2,-9-10-3,12 9-2,-13-4-2,13 17-1,-12-10 2,7 34 4,-5-38 5,5 38 9,-7-24 5,7 24 8,0 0 5,-12-27 7,12 27 4,0 0 2,0 0 0,-5-22-2,5 22-3,0 0-2,0 0-6,0 0-4,0 0-10,0 0-10,7-31-20,-7 31-27,0 0-23,7-24-20,-7 24 1,-2-27 19,-8 1 21,10 26 25,-2-34 32,-5 7 41,7 27 31,-7-46 29,7 46 5,-13-53-11,13 53-15,-9-48-16,9 48-15,-7-41-13,7 41-13,-3-34-10,3 34-12,-2-22-13,2 22-21,0 0-31,-10-34-45,10 34-20,0-24 3,0 24 1</inkml:trace>
          <inkml:trace contextRef="#ctx0" brushRef="#br0" timeOffset="-797.4268">3161 2116 143,'-7'-31'130,"7"31"7,-7-31-3,-5 4-61,12 27-23,0-24-22,0 24-15,0 0-23,-5-24-40,5 24-84,0 0-2,0 0-5,22-5 4</inkml:trace>
          <inkml:trace contextRef="#ctx0" brushRef="#br0" timeOffset="-484.7585">3176 1863 255,'-12'-27'137,"9"3"-2,-6-7 0,13 6-103,-11-4-18,10 1-14,-3 6-12,-3-7-22,3 29-21,3-39-22,-3 39-12,7-36-11,-7 36 12,2-36 20,-2 36 30,7-34 28,-9 10 38,2 24 28,-2-49 19,2 49 14,-5-48-6,5 48-14,-7-53-20,7 53-17,-3-44-16,3 44-13,-2-33-17,-3 8-29,5 25-70,10-21-15,-10 21-1,9-25-1</inkml:trace>
          <inkml:trace contextRef="#ctx0" brushRef="#br0" timeOffset="-171.8862">3178 1015 212,'-14'-24'137,"14"24"0,-17-46-1,17 46-89,-5-39-18,5 39-16,-3-36-14,3 36-16,3-24-20,-10 2-26,7 22-19,2-24-13,-2 24 7,0-24 17,0 24 23,-5-25 26,0 4 34,5 21 32,-17-46 24,17 46 16,-19-58-7,22 36-6,-20-19-21,19 17-13,-14-10-19,12 10-6,0 24-18,-7-46-11,7 46-31,0 0-79,2-24 2,-2 24-5,0 0 5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1:03:21.088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1872B99E-30D3-417E-BE5D-B6DACC144A87}" emma:medium="tactile" emma:mode="ink">
          <msink:context xmlns:msink="http://schemas.microsoft.com/ink/2010/main" type="writingRegion" rotatedBoundingBox="20471,11435 20687,11435 20687,14914 20471,14914"/>
        </emma:interpretation>
      </emma:emma>
    </inkml:annotationXML>
    <inkml:traceGroup>
      <inkml:annotationXML>
        <emma:emma xmlns:emma="http://www.w3.org/2003/04/emma" version="1.0">
          <emma:interpretation id="{62A28E83-EC13-4DEB-96E3-37C869BBA520}" emma:medium="tactile" emma:mode="ink">
            <msink:context xmlns:msink="http://schemas.microsoft.com/ink/2010/main" type="paragraph" rotatedBoundingBox="20471,11435 20687,11435 20687,14914 20471,1491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6A152C4-6404-42A7-894B-B41245BCE5A6}" emma:medium="tactile" emma:mode="ink">
              <msink:context xmlns:msink="http://schemas.microsoft.com/ink/2010/main" type="line" rotatedBoundingBox="20471,11435 20687,11435 20687,14914 20471,14914"/>
            </emma:interpretation>
          </emma:emma>
        </inkml:annotationXML>
        <inkml:traceGroup>
          <inkml:annotationXML>
            <emma:emma xmlns:emma="http://www.w3.org/2003/04/emma" version="1.0">
              <emma:interpretation id="{C952786B-BBD8-4B29-8BA1-80D60C18225F}" emma:medium="tactile" emma:mode="ink">
                <msink:context xmlns:msink="http://schemas.microsoft.com/ink/2010/main" type="inkWord" rotatedBoundingBox="20471,11435 20687,11435 20687,14914 20471,14914"/>
              </emma:interpretation>
              <emma:one-of disjunction-type="recognition" id="oneOf0">
                <emma:interpretation id="interp0" emma:lang="en-US" emma:confidence="0">
                  <emma:literal>!</emma:literal>
                </emma:interpretation>
                <emma:interpretation id="interp1" emma:lang="en-US" emma:confidence="0">
                  <emma:literal>+</emma:literal>
                </emma:interpretation>
                <emma:interpretation id="interp2" emma:lang="en-US" emma:confidence="0">
                  <emma:literal>¥</emma:literal>
                </emma:interpretation>
                <emma:interpretation id="interp3" emma:lang="en-US" emma:confidence="0">
                  <emma:literal>*</emma:literal>
                </emma:interpretation>
                <emma:interpretation id="interp4" emma:lang="en-US" emma:confidence="0">
                  <emma:literal>i</emma:literal>
                </emma:interpretation>
              </emma:one-of>
            </emma:emma>
          </inkml:annotationXML>
          <inkml:trace contextRef="#ctx0" brushRef="#br0">-7 13 143,'4'-8'100,"-4"8"2,0 0-2,10-5-66,-10 5-6,12-2-4,-12 2-2,16 7-9,-6 0-7,1 6-4,1 2-1,3 7 0,1 3-3,0 4 3,-1 5-2,-2 4 0,0 2 1,-3 2 0,-2-3-1,-3 1-1,-3-2 1,-2-4-9,-1-2-16,-5-8-27,4-2-53,1-4-2,1-5-1,0-4-4</inkml:trace>
          <inkml:trace contextRef="#ctx0" brushRef="#br0" timeOffset="704.3353">190 971 66,'1'22'87,"3"8"0,-1 4-31,-2 7-9,5 6-14,-5 0-3,2 5-10,-6 2-5,-1 1-7,-2 0-3,-2 0-10,0-3-12,-2-4-8,4 0-24,0-4-43,2-10-6,4-4-2,-1-10 33</inkml:trace>
          <inkml:trace contextRef="#ctx0" brushRef="#br0" timeOffset="1204.3257">181 2178 109,'0'16'110,"1"5"-3,-2 1-42,0 3-22,3 8-7,-3 1-9,4 6-5,-4-2-10,3 3-3,-1-2-5,0 2 1,0-2-5,0-2-3,1-1-9,-3-6-12,5 2-14,-4-5-24,2-2-48,2 1 1,-2-5-2,4-1 32</inkml:trace>
          <inkml:trace contextRef="#ctx0" brushRef="#br0" timeOffset="1830.3647">168 3059 147,'2'-9'115,"-2"9"0,0 0 3,1 11-63,0 4-41,-1 3-6,2 6 0,-1 4 2,1 4-5,-1 2 1,1 1-6,-1 0-1,0-1-8,1-1-3,-2-5-18,3-1-24,-4-2-49,0-5-15,3-3 1,-3-6 2</inkml:trace>
        </inkml:traceGroup>
      </inkml:traceGroup>
    </inkml:traceGroup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5:31.057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FD734A07-1B65-40F7-8080-3CDCEAE68B75}" emma:medium="tactile" emma:mode="ink">
          <msink:context xmlns:msink="http://schemas.microsoft.com/ink/2010/main" type="writingRegion" rotatedBoundingBox="5937,10848 6038,10848 6038,12851 5937,12851"/>
        </emma:interpretation>
      </emma:emma>
    </inkml:annotationXML>
    <inkml:traceGroup>
      <inkml:annotationXML>
        <emma:emma xmlns:emma="http://www.w3.org/2003/04/emma" version="1.0">
          <emma:interpretation id="{31C89C32-5C93-49BD-8F8D-E4C605A311DF}" emma:medium="tactile" emma:mode="ink">
            <msink:context xmlns:msink="http://schemas.microsoft.com/ink/2010/main" type="paragraph" rotatedBoundingBox="5937,10848 6038,10848 6038,12851 5937,1285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BFEBA59-3EFA-4F47-AE23-79E38A3462FD}" emma:medium="tactile" emma:mode="ink">
              <msink:context xmlns:msink="http://schemas.microsoft.com/ink/2010/main" type="line" rotatedBoundingBox="5937,10848 6038,10848 6038,12851 5937,12851"/>
            </emma:interpretation>
          </emma:emma>
        </inkml:annotationXML>
        <inkml:traceGroup>
          <inkml:annotationXML>
            <emma:emma xmlns:emma="http://www.w3.org/2003/04/emma" version="1.0">
              <emma:interpretation id="{E3A77EFC-87AC-4CDB-A0C2-48500523DCBE}" emma:medium="tactile" emma:mode="ink">
                <msink:context xmlns:msink="http://schemas.microsoft.com/ink/2010/main" type="inkWord" rotatedBoundingBox="5937,11387 6038,11387 6038,12851 5937,12851"/>
              </emma:interpretation>
              <emma:one-of disjunction-type="recognition" id="oneOf0">
                <emma:interpretation id="interp0" emma:lang="en-US" emma:confidence="0">
                  <emma:literal>it</emma:literal>
                </emma:interpretation>
                <emma:interpretation id="interp1" emma:lang="en-US" emma:confidence="0">
                  <emma:literal>i!</emma:literal>
                </emma:interpretation>
                <emma:interpretation id="interp2" emma:lang="en-US" emma:confidence="0">
                  <emma:literal>int</emma:literal>
                </emma:interpretation>
                <emma:interpretation id="interp3" emma:lang="en-US" emma:confidence="0">
                  <emma:literal>'i",</emma:literal>
                </emma:interpretation>
                <emma:interpretation id="interp4" emma:lang="en-US" emma:confidence="0">
                  <emma:literal>'i',</emma:literal>
                </emma:interpretation>
              </emma:one-of>
            </emma:emma>
          </inkml:annotationXML>
          <inkml:trace contextRef="#ctx0" brushRef="#br0">40 539 3,'0'0'102,"-12"29"0,12-29-2,0 0-61,-20 33-7,20-33-10,0 0-12,-5 25-14,5-25-30,0 0-50,0 0-18,0 0 0,-7 26 19</inkml:trace>
          <inkml:trace contextRef="#ctx0" brushRef="#br0" timeOffset="171.8989">-34 800 77,'-5'26'115,"5"-26"1,0 0-1,0 32-69,0-32-17,0 0-18,-5 33-20,5-33-30,0 22-44,0-22-33,0 27 0,0-27 0</inkml:trace>
          <inkml:trace contextRef="#ctx0" brushRef="#br0" timeOffset="343.7856">-12 1085 122,'-7'21'109,"7"-21"4,0 0-45,0 0-34,-7 27-23,7-27-19,-3 22-21,3-22-22,-7 21-31,7-21-27,-10 25 2,10-25 37</inkml:trace>
          <inkml:trace contextRef="#ctx0" brushRef="#br0" timeOffset="531.2835">-15 1348 100,'0'0'114,"-2"31"-3,2-31-39,-10 27-32,15-5-7,-5-22-15,-2 29-8,2-29-14,-5 31-19,5-31-28,-5 41-35,5-41-25,-8 32 0,8-32 0</inkml:trace>
          <inkml:trace contextRef="#ctx0" brushRef="#br0" timeOffset="765.7948">-8 1713 100,'0'0'122,"-2"31"3,2-31 1,0 0-62,-15 27-16,15-27-15,0 0-13,-19 24-9,19-24-10,-10 31-6,10-31-8,-7 44-4,7-44-9,0 43-6,0-43-5,7 41-8,-7-41-3,12 27-9,-12-27-11,0 0-29,22 22-6,-22-22 7,0 0 91</inkml:trace>
          <inkml:trace contextRef="#ctx0" brushRef="#br0" timeOffset="-234.4316">1 0 102,'0'0'113,"0"0"1,0 0-35,0 0-28,0 0-11,0 0-8,4 26-6,-4-26-2,8 29-7,-8-29 0,0 41-5,0-41-2,-5 44-4,0-22-2,0-1-1,5-21-4,-5 32-4,5-32-9,0 0-9,5 34-24,-5-34-29,0 0-55,0 0 3,0 0-1,0 0 34</inkml:trace>
        </inkml:traceGroup>
      </inkml:traceGroup>
    </inkml:traceGroup>
  </inkml:traceGroup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5:35.890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E64459C9-A8F7-4E8A-995A-0E5AC91E1347}" emma:medium="tactile" emma:mode="ink">
          <msink:context xmlns:msink="http://schemas.microsoft.com/ink/2010/main" type="writingRegion" rotatedBoundingBox="6174,10852 11008,10998 11004,11142 6170,10996"/>
        </emma:interpretation>
      </emma:emma>
    </inkml:annotationXML>
    <inkml:traceGroup>
      <inkml:annotationXML>
        <emma:emma xmlns:emma="http://www.w3.org/2003/04/emma" version="1.0">
          <emma:interpretation id="{14E146DA-6373-4E82-8EAF-5D965CD6A4D9}" emma:medium="tactile" emma:mode="ink">
            <msink:context xmlns:msink="http://schemas.microsoft.com/ink/2010/main" type="paragraph" rotatedBoundingBox="6174,10852 11008,10998 11004,11142 6170,1099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67A0E6E-110B-4F9F-8B0B-D8F856C04BDF}" emma:medium="tactile" emma:mode="ink">
              <msink:context xmlns:msink="http://schemas.microsoft.com/ink/2010/main" type="line" rotatedBoundingBox="6174,10852 11008,10998 11004,11142 6170,10996"/>
            </emma:interpretation>
          </emma:emma>
        </inkml:annotationXML>
        <inkml:traceGroup>
          <inkml:annotationXML>
            <emma:emma xmlns:emma="http://www.w3.org/2003/04/emma" version="1.0">
              <emma:interpretation id="{02060E7C-A1A4-48AF-8DD7-F2A5E407829F}" emma:medium="tactile" emma:mode="ink">
                <msink:context xmlns:msink="http://schemas.microsoft.com/ink/2010/main" type="inkWord" rotatedBoundingBox="6174,10852 11008,10998 11004,11142 6170,10996"/>
              </emma:interpretation>
              <emma:one-of disjunction-type="recognition" id="oneOf0">
                <emma:interpretation id="interp0" emma:lang="en-US" emma:confidence="0">
                  <emma:literal>-Re--em.</emma:literal>
                </emma:interpretation>
                <emma:interpretation id="interp1" emma:lang="en-US" emma:confidence="0">
                  <emma:literal>-Re--tr.</emma:literal>
                </emma:interpretation>
                <emma:interpretation id="interp2" emma:lang="en-US" emma:confidence="0">
                  <emma:literal>-Re--ea.</emma:literal>
                </emma:interpretation>
                <emma:interpretation id="interp3" emma:lang="en-US" emma:confidence="0">
                  <emma:literal>=_==</emma:literal>
                </emma:interpretation>
                <emma:interpretation id="interp4" emma:lang="en-US" emma:confidence="0">
                  <emma:literal>-Re--I-a.</emma:literal>
                </emma:interpretation>
              </emma:one-of>
            </emma:emma>
          </inkml:annotationXML>
          <inkml:trace contextRef="#ctx0" brushRef="#br0">858 61 19,'26'-3'106,"11"8"1,-8-7-1,-5-3-54,12 10-11,-2-8-10,4 6-10,-6-1-13,2-2-15,-1 3-20,-1-8-28,7-5-54,-1 10-2,-6-5-4,6 13 49</inkml:trace>
          <inkml:trace contextRef="#ctx0" brushRef="#br0" timeOffset="171.8814">1624 189 44,'21'-5'101,"6"5"6,-5-10-2,-22 10-61,41-12-12,-41 12-18,41-9-20,-17 9-34,-24 0-57,36 0-10,-7 2 3,-2-7 12</inkml:trace>
          <inkml:trace contextRef="#ctx0" brushRef="#br0" timeOffset="312.51">2148 194 1,'0'0'92,"22"7"3,-22-7-3,0 0-50,33-7-37,-33 7-48,46-3-39,-46 3-11,51-14 3</inkml:trace>
          <inkml:trace contextRef="#ctx0" brushRef="#br0" timeOffset="468.7671">2532 141 82,'27'9'112,"-27"-9"-2,24 5 1,-24-5-73,34 0-18,-10 3-14,5-1-33,-5-4-34,2-3-47,11 7 1,-4-7-5</inkml:trace>
          <inkml:trace contextRef="#ctx0" brushRef="#br0" timeOffset="-203.1389">0 8 49,'0'0'117,"0"0"1,0 0 5,0 0-66,0 0-11,27-10-11,-6 13-6,1-6-10,5 6-7,4-3-8,1 0-10,9 7-8,-8-10-30,21 15-33,-11-9-47,5-3-2,1 0 0</inkml:trace>
          <inkml:trace contextRef="#ctx0" brushRef="#br0" timeOffset="625.0237">3068 162 134,'44'8'110,"-44"-8"-1,34 4-36,-10 1-39,-24-5-16,41 0-28,-10 0-41,1 3-50,-3-11-9,12 6 0,-7-8 15</inkml:trace>
          <inkml:trace contextRef="#ctx0" brushRef="#br0" timeOffset="937.5385">3684 170 110,'22'4'114,"0"4"6,-22-8-2,36-5-66,-9 7-22,-1-7-21,6-2-16,6 5-34,-9-5-41,5-3-36,7 3 1,-9-1-4</inkml:trace>
          <inkml:trace contextRef="#ctx0" brushRef="#br0" timeOffset="1078.2952">4286 143 119,'39'7'114,"-39"-7"-3,21-2-10,-21 2-65,29-3-12,-29 3-12,41 0-22,-41 0-21,51-4-25,-27-1-11,17 7-4,-12-4 6,10 7 11,-15-5 18,5 2 28,-5 3 29,-24-5 31,29 10 13,-29-10 8,0 0-4,0 0-7,22 9-12,-22-9-13,0 0-14,0 0-11,29-5-10,-29 5-20,27-4-27,-3 4-57,-24 0-18,26 0-5,-26 0 4</inkml:trace>
        </inkml:traceGroup>
      </inkml:traceGroup>
    </inkml:traceGroup>
  </inkml:traceGroup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5:38.470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5D35C4B2-E8EC-4340-8318-53935AC15E8B}" emma:medium="tactile" emma:mode="ink">
          <msink:context xmlns:msink="http://schemas.microsoft.com/ink/2010/main" type="writingRegion" rotatedBoundingBox="11063,11046 11194,11046 11194,13078 11063,13078"/>
        </emma:interpretation>
      </emma:emma>
    </inkml:annotationXML>
    <inkml:traceGroup>
      <inkml:annotationXML>
        <emma:emma xmlns:emma="http://www.w3.org/2003/04/emma" version="1.0">
          <emma:interpretation id="{6848D175-93A7-4F40-AF14-827F3E3D31B5}" emma:medium="tactile" emma:mode="ink">
            <msink:context xmlns:msink="http://schemas.microsoft.com/ink/2010/main" type="paragraph" rotatedBoundingBox="11063,11046 11194,11046 11194,13078 11063,1307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50C9302-94CF-4649-B509-BA463EAFB76D}" emma:medium="tactile" emma:mode="ink">
              <msink:context xmlns:msink="http://schemas.microsoft.com/ink/2010/main" type="line" rotatedBoundingBox="11063,11046 11194,11046 11194,13078 11063,13078"/>
            </emma:interpretation>
          </emma:emma>
        </inkml:annotationXML>
        <inkml:traceGroup>
          <inkml:annotationXML>
            <emma:emma xmlns:emma="http://www.w3.org/2003/04/emma" version="1.0">
              <emma:interpretation id="{B18A064F-8DDC-499F-A08F-9EB05FD84781}" emma:medium="tactile" emma:mode="ink">
                <msink:context xmlns:msink="http://schemas.microsoft.com/ink/2010/main" type="inkWord" rotatedBoundingBox="11063,11046 11194,11046 11194,13078 11063,13078"/>
              </emma:interpretation>
              <emma:one-of disjunction-type="recognition" id="oneOf0">
                <emma:interpretation id="interp0" emma:lang="en-US" emma:confidence="0">
                  <emma:literal>!</emma:literal>
                </emma:interpretation>
                <emma:interpretation id="interp1" emma:lang="en-US" emma:confidence="0">
                  <emma:literal>¥</emma:literal>
                </emma:interpretation>
                <emma:interpretation id="interp2" emma:lang="en-US" emma:confidence="0">
                  <emma:literal>☺</emma:literal>
                </emma:interpretation>
                <emma:interpretation id="interp3" emma:lang="en-US" emma:confidence="0">
                  <emma:literal>;</emma:literal>
                </emma:interpretation>
                <emma:interpretation id="interp4" emma:lang="en-US" emma:confidence="0">
                  <emma:literal>i</emma:literal>
                </emma:interpretation>
              </emma:one-of>
            </emma:emma>
          </inkml:annotationXML>
          <inkml:trace contextRef="#ctx0" brushRef="#br0">5 0 1,'0'0'82,"0"0"19,0 0 5,0 0-47,0 0-7,0 0-7,0 0-7,23 14-7,-23-14-9,0 0-5,-3 32-6,3-32-3,-2 31-7,2-31-7,-5 37-11,5-37-16,-3 33-16,3-33-24,-10 32-43,10-8-3,-5-2 2</inkml:trace>
          <inkml:trace contextRef="#ctx0" brushRef="#br0" timeOffset="171.8862">-9 502 1,'0'0'70,"19"25"6,-19-25-3,0 0-60,0 0-16,-10 26-11,10-26-18,-7 27-39,12-3-8,-5-24 46</inkml:trace>
          <inkml:trace contextRef="#ctx0" brushRef="#br0" timeOffset="328.1536">19 829 61,'-2'36'95,"2"-36"1,-5 31-33,5-31-29,-3 34-15,3-34-21,5 29-22,-5-29-34,5 24-34,8-2-4,-13-22 2</inkml:trace>
          <inkml:trace contextRef="#ctx0" brushRef="#br0" timeOffset="500.134">77 1203 121,'0'0'106,"0"36"0,0-36-42,-10 27-28,10-27-10,5 29-19,-5-29-19,7 26-29,-7-26-50,3 27-15,-3-27 4,15 22-5</inkml:trace>
          <inkml:trace contextRef="#ctx0" brushRef="#br0" timeOffset="672.0335">119 1505 88,'-10'41'111,"10"-41"-1,-5 32 3,5-32-62,0 21-18,0-21-12,8 27-15,-8-27-13,5 34-28,-5-34-27,-8 26-51,8-26 1,3 32-1,-3-32 23</inkml:trace>
          <inkml:trace contextRef="#ctx0" brushRef="#br0" timeOffset="828.2798">122 1889 104,'0'0'103,"-18"46"2,18-46-2,-20 29-69,20-29-9,-2 24-13,2-24-15,0 0-23,2 22-28,-2-22-49,0 0-4,0 0 1,23 22 20</inkml:trace>
        </inkml:traceGroup>
      </inkml:traceGroup>
    </inkml:traceGroup>
  </inkml:traceGroup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5:40.460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4834223E-1E90-4E3C-9BF6-917BBCE7CAA5}" emma:medium="tactile" emma:mode="ink">
          <msink:context xmlns:msink="http://schemas.microsoft.com/ink/2010/main" type="writingRegion" rotatedBoundingBox="11124,14902 11337,14902 11337,17982 11124,17982">
            <msink:destinationLink direction="with" ref="{D0897A2F-9839-477E-9099-C583150D57D6}"/>
          </msink:context>
        </emma:interpretation>
      </emma:emma>
    </inkml:annotationXML>
    <inkml:traceGroup>
      <inkml:annotationXML>
        <emma:emma xmlns:emma="http://www.w3.org/2003/04/emma" version="1.0">
          <emma:interpretation id="{8601B8F7-888D-4202-B5A2-BACF3E0731E8}" emma:medium="tactile" emma:mode="ink">
            <msink:context xmlns:msink="http://schemas.microsoft.com/ink/2010/main" type="paragraph" rotatedBoundingBox="11124,14902 11337,14902 11337,17982 11124,179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21D5F28-B666-42CC-A46A-907CF835EBA9}" emma:medium="tactile" emma:mode="ink">
              <msink:context xmlns:msink="http://schemas.microsoft.com/ink/2010/main" type="line" rotatedBoundingBox="11124,14902 11337,14902 11337,17982 11124,17982"/>
            </emma:interpretation>
          </emma:emma>
        </inkml:annotationXML>
        <inkml:traceGroup>
          <inkml:annotationXML>
            <emma:emma xmlns:emma="http://www.w3.org/2003/04/emma" version="1.0">
              <emma:interpretation id="{30F0A75B-9820-41C1-AC6B-AB165D25A25D}" emma:medium="tactile" emma:mode="ink">
                <msink:context xmlns:msink="http://schemas.microsoft.com/ink/2010/main" type="inkWord" rotatedBoundingBox="11124,14902 11337,14902 11337,17982 11124,17982"/>
              </emma:interpretation>
              <emma:one-of disjunction-type="recognition" id="oneOf0">
                <emma:interpretation id="interp0" emma:lang="en-US" emma:confidence="0">
                  <emma:literal>!</emma:literal>
                </emma:interpretation>
                <emma:interpretation id="interp1" emma:lang="en-US" emma:confidence="0">
                  <emma:literal>:</emma:literal>
                </emma:interpretation>
                <emma:interpretation id="interp2" emma:lang="en-US" emma:confidence="0">
                  <emma:literal>£</emma:literal>
                </emma:interpretation>
                <emma:interpretation id="interp3" emma:lang="en-US" emma:confidence="0">
                  <emma:literal>¥</emma:literal>
                </emma:interpretation>
                <emma:interpretation id="interp4" emma:lang="en-US" emma:confidence="0">
                  <emma:literal>l</emma:literal>
                </emma:interpretation>
              </emma:one-of>
            </emma:emma>
          </inkml:annotationXML>
          <inkml:trace contextRef="#ctx0" brushRef="#br0">1 741 1,'0'0'75,"-10"51"15,10-51-15,-10 39-43,13-17-4,-3-22-18,7 33-18,-7-33-25,10 42-45,-10-42-9,9 31-3,-9-31 76</inkml:trace>
          <inkml:trace contextRef="#ctx0" brushRef="#br0" timeOffset="204.1444">34 1133 119,'-14'43'108,"14"-43"2,-17 41-4,15-16-73,-1-1-34,3-3-9,5 11-7,-5-8-11,7 7-9,-7-31-18,8 46-24,-1-24-15,-7-22-3,9 34 40</inkml:trace>
          <inkml:trace contextRef="#ctx0" brushRef="#br0" timeOffset="376.2297">61 1529 114,'5'36'105,"-8"-14"-11,3-22-24,-7 44-20,7-44-12,-5 41-12,5-41-9,-2 36-7,2-36-4,2 34-5,1-13-9,-3-21-20,2 42-37,1-21-48,-3-21-4,7 32 1,-7-32 33</inkml:trace>
          <inkml:trace contextRef="#ctx0" brushRef="#br0" timeOffset="-109.3813">54 0 107,'0'0'114,"-15"29"-3,15-29 3,0 0-61,-17 26-35,17-26-16,-7 27-11,7-27-15,-2 31-21,7-9-19,-5-22-28,-5 34-20,12-10 1,-7-24 50,0 27 61,0-27 0,2 26 0,-2-26 0,0 0 12,3 39 79,-3-39-2,-10 26-16,10-26-28,-10 37-19,10-37-11,-4 36-11,4-36-6,0 31-8,0-31-11,2 29-25,-2-29-44,0 27-4,0-27 2,7 24 92</inkml:trace>
          <inkml:trace contextRef="#ctx0" brushRef="#br0" timeOffset="5992.3684">13 3056 220,'0'0'132,"24"22"-1,-24-22-24,0 0-52,0 0-26,0 0-10,0 0-11,22 2-9,-22-2-6,24-7-7,-24 7-7,29-7-6,-5 9-3,-24-2-1,27-10 3,-27 10 6,0 0 9,19-21 10,-19 21 10,12-27 11,-19 5 6,7 22 2,-8-36-2,8 36-1,-14-43-6,9 21-2,5 22-11,-22-41-7,22 41-16,-21-39-24,21 39-85,0 0 4,0 0-7,0 0 3</inkml:trace>
        </inkml:traceGroup>
      </inkml:traceGroup>
    </inkml:traceGroup>
  </inkml:traceGroup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5:42.290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B2F9D677-0127-4E00-A300-DEF350FFA275}" emma:medium="tactile" emma:mode="ink">
          <msink:context xmlns:msink="http://schemas.microsoft.com/ink/2010/main" type="writingRegion" rotatedBoundingBox="5969,13008 5966,18248 5824,18247 5826,13007"/>
        </emma:interpretation>
      </emma:emma>
    </inkml:annotationXML>
    <inkml:traceGroup>
      <inkml:annotationXML>
        <emma:emma xmlns:emma="http://www.w3.org/2003/04/emma" version="1.0">
          <emma:interpretation id="{7ED27A3E-2660-4461-BFD4-F76667A6F319}" emma:medium="tactile" emma:mode="ink">
            <msink:context xmlns:msink="http://schemas.microsoft.com/ink/2010/main" type="paragraph" rotatedBoundingBox="5969,13008 5966,18248 5824,18247 5826,1300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05E069A-9C53-44EF-9F50-4EECE9D733E6}" emma:medium="tactile" emma:mode="ink">
              <msink:context xmlns:msink="http://schemas.microsoft.com/ink/2010/main" type="line" rotatedBoundingBox="5969,13008 5966,18248 5824,18247 5826,13007"/>
            </emma:interpretation>
          </emma:emma>
        </inkml:annotationXML>
        <inkml:traceGroup>
          <inkml:annotationXML>
            <emma:emma xmlns:emma="http://www.w3.org/2003/04/emma" version="1.0">
              <emma:interpretation id="{2301086C-F157-4753-8122-E63B2B444D72}" emma:medium="tactile" emma:mode="ink">
                <msink:context xmlns:msink="http://schemas.microsoft.com/ink/2010/main" type="inkWord" rotatedBoundingBox="5969,13008 5966,18248 5824,18247 5826,13007"/>
              </emma:interpretation>
              <emma:one-of disjunction-type="recognition" id="oneOf0">
                <emma:interpretation id="interp0" emma:lang="en-US" emma:confidence="0">
                  <emma:literal>!</emma:literal>
                </emma:interpretation>
                <emma:interpretation id="interp1" emma:lang="en-US" emma:confidence="0">
                  <emma:literal>4</emma:literal>
                </emma:interpretation>
                <emma:interpretation id="interp2" emma:lang="en-US" emma:confidence="0">
                  <emma:literal>+</emma:literal>
                </emma:interpretation>
                <emma:interpretation id="interp3" emma:lang="en-US" emma:confidence="0">
                  <emma:literal>¥</emma:literal>
                </emma:interpretation>
                <emma:interpretation id="interp4" emma:lang="en-US" emma:confidence="0">
                  <emma:literal>i</emma:literal>
                </emma:interpretation>
              </emma:one-of>
            </emma:emma>
          </inkml:annotationXML>
          <inkml:trace contextRef="#ctx0" brushRef="#br0">-137 2160 167,'0'0'124,"0"0"0,0 0 3,0 0-72,0 0-25,0 0-9,7 46-5,-5-25-5,3 11-4,-3 2-7,-2-1-10,5 6-15,-12-12-26,17 14-42,-8-12-36,0 2 1,1 1-3</inkml:trace>
          <inkml:trace contextRef="#ctx0" brushRef="#br0" timeOffset="93.7547">-106 2826 211,'-5'29'123,"3"-4"-3,-1 4-31,3-29-49,-5 33-15,5-33-18,-7 27-17,10-5-42,-3-22-69,-5 31-4,5-31 1,5 29 0</inkml:trace>
          <inkml:trace contextRef="#ctx0" brushRef="#br0" timeOffset="250.013">-128 3385 78,'-12'26'101,"12"8"0,0-34-2,-16 36-69,16-36-29,4 41-25,-1-19-31,-3-22-40,9 41-6,-9-41 3</inkml:trace>
          <inkml:trace contextRef="#ctx0" brushRef="#br0" timeOffset="424.0164">-92 3815 64,'-5'29'114,"1"4"-1,-4-6 3,4-5-54,4 9-22,-8-9-16,6 2-18,2 0-31,0-24-33,-5 32-35,5-32-24,3 33 0,1-11-1</inkml:trace>
          <inkml:trace contextRef="#ctx0" brushRef="#br0" timeOffset="580.3973">-111 4346 173,'0'39'117,"-2"-8"0,-1-2-39,8 7-39,-10-4-20,5 2-12,0-3-10,-5-4-18,13 4-22,-13-9-31,5-22-42,9 43 0,-9-43 0</inkml:trace>
          <inkml:trace contextRef="#ctx0" brushRef="#br0" timeOffset="721.0586">-80 4965 57,'-12'36'101,"10"10"-1,-10-10 1,-3-7-59,11 7-19,1-9-23,-2-5-24,8-1-31,2 3-45,-5-24-1,2 37-5</inkml:trace>
          <inkml:trace contextRef="#ctx0" brushRef="#br0" timeOffset="892.917">-137 5663 45,'-3'38'105,"-9"-11"-4,10 7 0,-10 0-60,10 0-54,-3-8-20,7 5-42,5 6-23,-11-13-4,13 5 31</inkml:trace>
          <inkml:trace contextRef="#ctx0" brushRef="#br0" timeOffset="1080.4511">-152 6247 115,'-4'39'113,"-4"-7"3,6-3-9,7 7-79,-10-5-16,7 3-6,1 0-14,-3-5-14,7 9-24,-9-11-37,6 2-29,3 0-3,-7-29 5</inkml:trace>
          <inkml:trace contextRef="#ctx0" brushRef="#br0" timeOffset="1283.5637">-102 6820 128,'-3'29'124,"-2"2"-4,1-9-19,6 17-50,-12-17-19,10 9-11,-4-4-9,4-3-5,0 2-8,0-26-9,9 46-10,-9-46-13,17 46-14,-17-46-21,17 29-37,-17-29-16,16 27 2,-16-27 48</inkml:trace>
          <inkml:trace contextRef="#ctx0" brushRef="#br0" timeOffset="1565.8369">-74 7376 109,'0'0'104,"-9"24"1,9-24-48,0 0-27,0 0-23,0 0-23,0 0-30,0 0-54,31-5-6,-31 5 0,21 5 69</inkml:trace>
        </inkml:traceGroup>
      </inkml:traceGroup>
    </inkml:traceGroup>
  </inkml:traceGroup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5:44.716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209E966D-AF3E-4CBD-907A-5D3BD644AC5A}" emma:medium="tactile" emma:mode="ink">
          <msink:context xmlns:msink="http://schemas.microsoft.com/ink/2010/main" type="writingRegion" rotatedBoundingBox="6054,18095 9450,17996 9453,18115 6058,18214"/>
        </emma:interpretation>
      </emma:emma>
    </inkml:annotationXML>
    <inkml:traceGroup>
      <inkml:annotationXML>
        <emma:emma xmlns:emma="http://www.w3.org/2003/04/emma" version="1.0">
          <emma:interpretation id="{0A234708-9A0A-4B73-A4D5-88F93D101597}" emma:medium="tactile" emma:mode="ink">
            <msink:context xmlns:msink="http://schemas.microsoft.com/ink/2010/main" type="paragraph" rotatedBoundingBox="6054,18095 9450,17996 9453,18115 6058,1821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D552593-8EE2-4608-93A0-126A01F0B0EB}" emma:medium="tactile" emma:mode="ink">
              <msink:context xmlns:msink="http://schemas.microsoft.com/ink/2010/main" type="line" rotatedBoundingBox="6054,18095 9450,17996 9453,18115 6058,18214"/>
            </emma:interpretation>
          </emma:emma>
        </inkml:annotationXML>
        <inkml:traceGroup>
          <inkml:annotationXML>
            <emma:emma xmlns:emma="http://www.w3.org/2003/04/emma" version="1.0">
              <emma:interpretation id="{F083B6A3-A7AF-4981-9054-EEAEB4E55147}" emma:medium="tactile" emma:mode="ink">
                <msink:context xmlns:msink="http://schemas.microsoft.com/ink/2010/main" type="inkWord" rotatedBoundingBox="6056,18148 6475,18136 6477,18202 6058,18214"/>
              </emma:interpretation>
              <emma:one-of disjunction-type="recognition" id="oneOf0">
                <emma:interpretation id="interp0" emma:lang="en-US" emma:confidence="0">
                  <emma:literal>_</emma:literal>
                </emma:interpretation>
                <emma:interpretation id="interp1" emma:lang="en-US" emma:confidence="0">
                  <emma:literal>-</emma:literal>
                </emma:interpretation>
                <emma:interpretation id="interp2" emma:lang="en-US" emma:confidence="0">
                  <emma:literal>~</emma:literal>
                </emma:interpretation>
                <emma:interpretation id="interp3" emma:lang="en-US" emma:confidence="0">
                  <emma:literal>.</emma:literal>
                </emma:interpretation>
                <emma:interpretation id="interp4" emma:lang="en-US" emma:confidence="0">
                  <emma:literal>•</emma:literal>
                </emma:interpretation>
              </emma:one-of>
            </emma:emma>
          </inkml:annotationXML>
          <inkml:trace contextRef="#ctx0" brushRef="#br0">16 68 120,'-22'-14'124,"22"14"2,0 0 0,0 0-70,0 0-16,0 0-9,22-5-11,-22 5-6,34-3-7,-8-4-6,8 2-6,2-7-7,10 7-10,-10-14-27,20 21-51,-12-9-29,1 10-1,-6-6 2</inkml:trace>
        </inkml:traceGroup>
        <inkml:traceGroup>
          <inkml:annotationXML>
            <emma:emma xmlns:emma="http://www.w3.org/2003/04/emma" version="1.0">
              <emma:interpretation id="{B4372759-BD3F-4E63-9D34-3598FD19FE93}" emma:medium="tactile" emma:mode="ink">
                <msink:context xmlns:msink="http://schemas.microsoft.com/ink/2010/main" type="inkWord" rotatedBoundingBox="6859,18119 7101,18108 7102,18122 6860,18134"/>
              </emma:interpretation>
              <emma:one-of disjunction-type="recognition" id="oneOf1">
                <emma:interpretation id="interp5" emma:lang="en-US" emma:confidence="1">
                  <emma:literal>-</emma:literal>
                </emma:interpretation>
                <emma:interpretation id="interp6" emma:lang="en-US" emma:confidence="0">
                  <emma:literal>_</emma:literal>
                </emma:interpretation>
                <emma:interpretation id="interp7" emma:lang="en-US" emma:confidence="0">
                  <emma:literal>.</emma:literal>
                </emma:interpretation>
                <emma:interpretation id="interp8" emma:lang="en-US" emma:confidence="0">
                  <emma:literal>~</emma:literal>
                </emma:interpretation>
                <emma:interpretation id="interp9" emma:lang="en-US" emma:confidence="0">
                  <emma:literal>•</emma:literal>
                </emma:interpretation>
              </emma:one-of>
            </emma:emma>
          </inkml:annotationXML>
          <inkml:trace contextRef="#ctx0" brushRef="#br0" timeOffset="171.8724">796-12 95,'22'-5'108,"-22"5"0,36-2-2,-36 2-59,39-12-41,-39 12-14,38-2-21,-9 9-34,-2-5-42,-5-4 0,7 4-3</inkml:trace>
        </inkml:traceGroup>
        <inkml:traceGroup>
          <inkml:annotationXML>
            <emma:emma xmlns:emma="http://www.w3.org/2003/04/emma" version="1.0">
              <emma:interpretation id="{60334EEB-F1A3-40DB-A9ED-258493AA4BCA}" emma:medium="tactile" emma:mode="ink">
                <msink:context xmlns:msink="http://schemas.microsoft.com/ink/2010/main" type="inkWord" rotatedBoundingBox="7306,18102 7567,18078 7568,18086 7307,18110"/>
              </emma:interpretation>
              <emma:one-of disjunction-type="recognition" id="oneOf2">
                <emma:interpretation id="interp10" emma:lang="en-US" emma:confidence="0">
                  <emma:literal>_</emma:literal>
                </emma:interpretation>
                <emma:interpretation id="interp11" emma:lang="en-US" emma:confidence="0">
                  <emma:literal>-</emma:literal>
                </emma:interpretation>
                <emma:interpretation id="interp12" emma:lang="en-US" emma:confidence="0">
                  <emma:literal>.</emma:literal>
                </emma:interpretation>
                <emma:interpretation id="interp13" emma:lang="en-US" emma:confidence="0">
                  <emma:literal>•</emma:literal>
                </emma:interpretation>
                <emma:interpretation id="interp14" emma:lang="en-US" emma:confidence="0">
                  <emma:literal>~</emma:literal>
                </emma:interpretation>
              </emma:one-of>
            </emma:emma>
          </inkml:annotationXML>
          <inkml:trace contextRef="#ctx0" brushRef="#br0" timeOffset="328.1579">1243-38 125,'27'-3'121,"-27"3"0,34-4 0,-34 4-63,31-3-37,-9 3-10,-1-2-16,1-6-26,10 13-44,-8-10-43,0 3-3,0-3 0</inkml:trace>
        </inkml:traceGroup>
        <inkml:traceGroup>
          <inkml:annotationXML>
            <emma:emma xmlns:emma="http://www.w3.org/2003/04/emma" version="1.0">
              <emma:interpretation id="{049D336E-F455-403F-81AD-66C15C12FDE7}" emma:medium="tactile" emma:mode="ink">
                <msink:context xmlns:msink="http://schemas.microsoft.com/ink/2010/main" type="inkWord" rotatedBoundingBox="7770,18066 8031,18034 8033,18049 7772,18082"/>
              </emma:interpretation>
              <emma:one-of disjunction-type="recognition" id="oneOf3">
                <emma:interpretation id="interp15" emma:lang="en-US" emma:confidence="0">
                  <emma:literal>-</emma:literal>
                </emma:interpretation>
                <emma:interpretation id="interp16" emma:lang="en-US" emma:confidence="0">
                  <emma:literal>_</emma:literal>
                </emma:interpretation>
                <emma:interpretation id="interp17" emma:lang="en-US" emma:confidence="0">
                  <emma:literal>.</emma:literal>
                </emma:interpretation>
                <emma:interpretation id="interp18" emma:lang="en-US" emma:confidence="0">
                  <emma:literal>~</emma:literal>
                </emma:interpretation>
                <emma:interpretation id="interp19" emma:lang="en-US" emma:confidence="0">
                  <emma:literal>•</emma:literal>
                </emma:interpretation>
              </emma:one-of>
            </emma:emma>
          </inkml:annotationXML>
          <inkml:trace contextRef="#ctx0" brushRef="#br0" timeOffset="609.414">1707-79 152,'0'0'120,"27"2"3,-27-2-3,0 0-68,33-2-34,-33 2-12,34-5-14,-7 10-24,-27-5-34,46-15-55,-17 8 1,5 5-3,-3-3 3</inkml:trace>
        </inkml:traceGroup>
        <inkml:traceGroup>
          <inkml:annotationXML>
            <emma:emma xmlns:emma="http://www.w3.org/2003/04/emma" version="1.0">
              <emma:interpretation id="{8A7A6264-726E-4AFA-BC7C-9809395C3BA4}" emma:medium="tactile" emma:mode="ink">
                <msink:context xmlns:msink="http://schemas.microsoft.com/ink/2010/main" type="inkWord" rotatedBoundingBox="8247,18058 8529,18049 8530,18069 8247,18079"/>
              </emma:interpretation>
              <emma:one-of disjunction-type="recognition" id="oneOf4">
                <emma:interpretation id="interp20" emma:lang="en-US" emma:confidence="0">
                  <emma:literal>_</emma:literal>
                </emma:interpretation>
                <emma:interpretation id="interp21" emma:lang="en-US" emma:confidence="0">
                  <emma:literal>-</emma:literal>
                </emma:interpretation>
                <emma:interpretation id="interp22" emma:lang="en-US" emma:confidence="0">
                  <emma:literal>~</emma:literal>
                </emma:interpretation>
                <emma:interpretation id="interp23" emma:lang="en-US" emma:confidence="0">
                  <emma:literal>•</emma:literal>
                </emma:interpretation>
                <emma:interpretation id="interp24" emma:lang="en-US" emma:confidence="0">
                  <emma:literal>.</emma:literal>
                </emma:interpretation>
              </emma:one-of>
            </emma:emma>
          </inkml:annotationXML>
          <inkml:trace contextRef="#ctx0" brushRef="#br0" timeOffset="656.2934">2183-87 158,'36'10'124,"-36"-10"-2,32 0 0,-11 7-80,-21-7-19,29-4-12,-29 4-13,34-10-17,-5 17-35,-29-7-59,41-7-10,-14 2 1,7 5-2</inkml:trace>
        </inkml:traceGroup>
        <inkml:traceGroup>
          <inkml:annotationXML>
            <emma:emma xmlns:emma="http://www.w3.org/2003/04/emma" version="1.0">
              <emma:interpretation id="{F58875CB-A8C0-4354-AA11-AFD5D66315AD}" emma:medium="tactile" emma:mode="ink">
                <msink:context xmlns:msink="http://schemas.microsoft.com/ink/2010/main" type="inkWord" rotatedBoundingBox="8749,18073 8952,18076 8951,18099 8748,18096"/>
              </emma:interpretation>
              <emma:one-of disjunction-type="recognition" id="oneOf5">
                <emma:interpretation id="interp25" emma:lang="en-US" emma:confidence="1">
                  <emma:literal>_</emma:literal>
                </emma:interpretation>
                <emma:interpretation id="interp26" emma:lang="en-US" emma:confidence="0">
                  <emma:literal>~</emma:literal>
                </emma:interpretation>
                <emma:interpretation id="interp27" emma:lang="en-US" emma:confidence="0">
                  <emma:literal>-</emma:literal>
                </emma:interpretation>
                <emma:interpretation id="interp28" emma:lang="en-US" emma:confidence="0">
                  <emma:literal>•</emma:literal>
                </emma:interpretation>
                <emma:interpretation id="interp29" emma:lang="en-US" emma:confidence="0">
                  <emma:literal>=</emma:literal>
                </emma:interpretation>
              </emma:one-of>
            </emma:emma>
          </inkml:annotationXML>
          <inkml:trace contextRef="#ctx0" brushRef="#br0" timeOffset="796.9263">2685-72 127,'37'12'115,"-37"-12"4,0 0-2,24 2-64,-24-2-32,26 5-14,-26-5-15,34 5-29,-34-5-40,34-10-39,-12 6-1,4-1 0</inkml:trace>
        </inkml:traceGroup>
        <inkml:traceGroup>
          <inkml:annotationXML>
            <emma:emma xmlns:emma="http://www.w3.org/2003/04/emma" version="1.0">
              <emma:interpretation id="{974F8A11-F8D1-4BCB-A5CD-768DB81F716F}" emma:medium="tactile" emma:mode="ink">
                <msink:context xmlns:msink="http://schemas.microsoft.com/ink/2010/main" type="inkWord" rotatedBoundingBox="9160,18078 9453,18084 9452,18095 9159,18089"/>
              </emma:interpretation>
              <emma:one-of disjunction-type="recognition" id="oneOf6">
                <emma:interpretation id="interp30" emma:lang="en-US" emma:confidence="1">
                  <emma:literal>_</emma:literal>
                </emma:interpretation>
                <emma:interpretation id="interp31" emma:lang="en-US" emma:confidence="0">
                  <emma:literal>-</emma:literal>
                </emma:interpretation>
                <emma:interpretation id="interp32" emma:lang="en-US" emma:confidence="0">
                  <emma:literal>•</emma:literal>
                </emma:interpretation>
                <emma:interpretation id="interp33" emma:lang="en-US" emma:confidence="0">
                  <emma:literal>~</emma:literal>
                </emma:interpretation>
                <emma:interpretation id="interp34" emma:lang="en-US" emma:confidence="0">
                  <emma:literal>.</emma:literal>
                </emma:interpretation>
              </emma:one-of>
            </emma:emma>
          </inkml:annotationXML>
          <inkml:trace contextRef="#ctx0" brushRef="#br0" timeOffset="968.8994">3096-65 185,'41'5'121,"-41"-5"0,36-5-28,-11 12-51,-25-7-20,29-2-12,-29 2-15,29-2-24,-5 11-42,-24-9-48,43-2-3,-14-1 1,8-1-1</inkml:trace>
        </inkml:traceGroup>
      </inkml:traceGroup>
    </inkml:traceGroup>
  </inkml:traceGroup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5:39.972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C462D0A2-8144-4C52-B446-18C14DDF820A}" emma:medium="tactile" emma:mode="ink">
          <msink:context xmlns:msink="http://schemas.microsoft.com/ink/2010/main" type="inkDrawing" rotatedBoundingBox="11156,14761 11158,13253 11209,13254 11208,14762" shapeName="Other"/>
        </emma:interpretation>
      </emma:emma>
    </inkml:annotationXML>
    <inkml:trace contextRef="#ctx0" brushRef="#br0">44-1648 140,'0'0'114,"-10"36"-5,10-36 2,-16 22-77,16-22-13,-3 36-17,3-36-19,0 34-20,0-34-19,5 32-14,-5-32-8,5 36 5,-5-36 8,5 38 21,-5-38 22,0 46 27,-3-19 27,1-3 25,2-2 11,0-22 4,2 43-5,-2-43-11,5 39-12,-5-39-10,5 31-11,-5-31-11,0 34-9,0-34-12,0 36-14,5-11-17,-5-25-15,2 33-13,-2-33-2,7 29 2,-7-29 12,10 32 17,-10-32 23,0 31 30,5-7 23,-5-24 19,-7 44 8,-3-22 1,8 11-5,-11-11-12,16 12-13,-13-12-12,8 7-9,-3-5-7,5 0-7,0-24-7,-2 36-7,6-14-14,-4-22-14,5 36-16,-5-36-16,5 32-12,-5-32-2,10 36 14,-10-36 22,2 39 28,1-18 27,-3-21 27,0 44 23,0-44 17,-8 41 7,8-41-10,-7 39-14,7-39-17,-7 29-11,7-29-10,-5 29-9,5-29-5,0 31-6,0-31-8,0 34-14,5-12-17,-5-22-39,-7 29-29,7-29-3,4 24 3</inkml:trace>
  </inkml:traceGroup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5:41.181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D0897A2F-9839-477E-9099-C583150D57D6}" emma:medium="tactile" emma:mode="ink">
          <msink:context xmlns:msink="http://schemas.microsoft.com/ink/2010/main" type="inkDrawing" rotatedBoundingBox="11173,17616 11185,16921 11243,16922 11231,17617" semanticType="strikethrough" shapeName="Other">
            <msink:sourceLink direction="with" ref="{4834223E-1E90-4E3C-9BF6-917BBCE7CAA5}"/>
          </msink:context>
        </emma:interpretation>
      </emma:emma>
    </inkml:annotationXML>
    <inkml:trace contextRef="#ctx0" brushRef="#br0">100 2020 217,'-10'36'129,"-4"0"1,4 5-26,-7-14-70,15 4-16,-3-4-8,2-1-8,3-4-5,0-22-4,8 43-8,-8-43-6,7 46-14,-7-46-17,7 44-19,-7-44-11,7 38 4,-7-38 14,10 25 27,-10-25 24,0 0 26,14 26 26,-14-26 24,0 22 16,0-22 1,-7 36-9,7-36-17,-17 49-21,5-28-9,10 8-11,-5-5-7,2-2-12,7 2-20,-2-24-42,0 0-62,0 0 4,0 0-6,0 0 4</inkml:trace>
  </inkml:traceGroup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5:46.155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5D8E1063-94A3-4334-AC5C-8C4BAEADD452}" emma:medium="tactile" emma:mode="ink">
          <msink:context xmlns:msink="http://schemas.microsoft.com/ink/2010/main" type="inkDrawing" rotatedBoundingBox="9689,18049 11047,17956 11050,18004 9693,18097" shapeName="Other"/>
        </emma:interpretation>
      </emma:emma>
    </inkml:annotationXML>
    <inkml:trace contextRef="#ctx0" brushRef="#br0">-1451 3179 204,'31'7'128,"-31"-7"2,0 0-1,0 0-89,34-2-19,-34 2-9,24-7-10,-24 7-11,34-15-15,0 20-27,-13-22-21,23 20-15,-10-15-4,14 16 10,-12-13 21,13 14 30,-11-3 31,-6-7 34,9 15 27,-41-10 19,51 5 4,-51-5-7,41 2-16,-41-2-23,38-10-18,-16 6-13,2-4-9,5 6-12,-7-10-18,17 17-28,-18-15-36,11 10-29,-1-5 2,0 8 4,-6-11 49,11 16 69,-10-11 0,-1-2 0,8 10 69,-8-5 51,-1 3 3,-24-3 3,41 7-43,-41-7-19,26-3-19,-26 3-14,25-2-13,-25 2-12,24-10-11,0 10-19,-24 0-29,48-19-47,-19 7-31,5 5-2,-5-5 3</inkml:trace>
  </inkml:traceGroup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5:55.191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96B77FAD-1987-4B78-9868-BC0C495A6DF7}" emma:medium="tactile" emma:mode="ink">
          <msink:context xmlns:msink="http://schemas.microsoft.com/ink/2010/main" type="writingRegion" rotatedBoundingBox="11219,11795 13192,11795 13192,12525 11219,12525"/>
        </emma:interpretation>
      </emma:emma>
    </inkml:annotationXML>
    <inkml:traceGroup>
      <inkml:annotationXML>
        <emma:emma xmlns:emma="http://www.w3.org/2003/04/emma" version="1.0">
          <emma:interpretation id="{06FA83B0-9A9A-4543-A95A-4539422372BF}" emma:medium="tactile" emma:mode="ink">
            <msink:context xmlns:msink="http://schemas.microsoft.com/ink/2010/main" type="paragraph" rotatedBoundingBox="11219,11795 13192,11795 13192,12525 11219,1252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F324A46-DA9E-4193-AF53-113DAD69E190}" emma:medium="tactile" emma:mode="ink">
              <msink:context xmlns:msink="http://schemas.microsoft.com/ink/2010/main" type="line" rotatedBoundingBox="11219,11795 13192,11795 13192,12525 11219,12525"/>
            </emma:interpretation>
          </emma:emma>
        </inkml:annotationXML>
        <inkml:traceGroup>
          <inkml:annotationXML>
            <emma:emma xmlns:emma="http://www.w3.org/2003/04/emma" version="1.0">
              <emma:interpretation id="{92F69DEA-B0E8-448E-8DF8-FABD788CDAE9}" emma:medium="tactile" emma:mode="ink">
                <msink:context xmlns:msink="http://schemas.microsoft.com/ink/2010/main" type="inkWord" rotatedBoundingBox="11156,12112 12341,11858 12445,12342 11259,12596"/>
              </emma:interpretation>
              <emma:one-of disjunction-type="recognition" id="oneOf0">
                <emma:interpretation id="interp0" emma:lang="en-US" emma:confidence="1">
                  <emma:literal>t</emma:literal>
                </emma:interpretation>
                <emma:interpretation id="interp1" emma:lang="en-US" emma:confidence="0">
                  <emma:literal>+</emma:literal>
                </emma:interpretation>
                <emma:interpretation id="interp2" emma:lang="en-US" emma:confidence="0">
                  <emma:literal>&amp;</emma:literal>
                </emma:interpretation>
                <emma:interpretation id="interp3" emma:lang="en-US" emma:confidence="0">
                  <emma:literal>E</emma:literal>
                </emma:interpretation>
                <emma:interpretation id="interp4" emma:lang="en-US" emma:confidence="0">
                  <emma:literal>4</emma:literal>
                </emma:interpretation>
              </emma:one-of>
            </emma:emma>
          </inkml:annotationXML>
          <inkml:trace contextRef="#ctx0" brushRef="#br0">175 0 123,'0'0'105,"0"0"4,0 0-40,0 0-20,0 0-9,-19 26-8,19-26-6,-19 34-3,19-34-3,-24 46-1,2-19-3,7 9-3,-2-2-2,3 2-3,-3-5-2,2-2-1,6-5-3,2-2-1,7-22 0,0 0 0,0 0 2,31 22-1,-31-22 0,43 0 1,-11 0-1,2 0 1,0 2 0,-3 1-1,-2 2-1,-3 2 0,1 0 0,-5 0 0,-22-7 0,26 20-1,-26-20 0,0 0 1,27 24-1,-27-24 0,0 0 0,0 0-2,12 22-3,-12-22-4,0 0-8,0 0-17,0 0-38,0 0-54,0 0-4,0 0 2,27-10 0</inkml:trace>
          <inkml:trace contextRef="#ctx0" brushRef="#br0" timeOffset="532.695">129 309 109,'-31'2'111,"31"-2"5,-22 3-1,22-3-47,0 0-21,0 0-8,37 17-6,-11-22-6,20 5-4,2-20-2,22 1-3,8-10-7,11 3-1,3-8-5,0 2-2,-1 1-4,-4 7 0,-9 9-3,-11 6 2,-13 4 3,-9 0-2,-11 5 1,-10 0 0,-24 0 1,25 5 0,-25-5 1,0 0 0,0 0-1,0 0 0,0 0 0,0 0 0,0 0-1,0 0-2,0 0-3,0 0-3,0 0-8,0 0-8,0 0-15,0 0-32,0 0-61,0 0-4,0 0 5,24 12-3</inkml:trace>
        </inkml:traceGroup>
        <inkml:traceGroup>
          <inkml:annotationXML>
            <emma:emma xmlns:emma="http://www.w3.org/2003/04/emma" version="1.0">
              <emma:interpretation id="{FB0397A2-F7E9-4368-93B4-76B34443B126}" emma:medium="tactile" emma:mode="ink">
                <msink:context xmlns:msink="http://schemas.microsoft.com/ink/2010/main" type="inkWord" rotatedBoundingBox="13079,11772 13192,12301 12731,12400 12617,11871"/>
              </emma:interpretation>
              <emma:one-of disjunction-type="recognition" id="oneOf1">
                <emma:interpretation id="interp5" emma:lang="en-US" emma:confidence="0">
                  <emma:literal>C</emma:literal>
                </emma:interpretation>
                <emma:interpretation id="interp6" emma:lang="en-US" emma:confidence="0">
                  <emma:literal>c</emma:literal>
                </emma:interpretation>
                <emma:interpretation id="interp7" emma:lang="en-US" emma:confidence="0">
                  <emma:literal>{</emma:literal>
                </emma:interpretation>
                <emma:interpretation id="interp8" emma:lang="en-US" emma:confidence="0">
                  <emma:literal>(</emma:literal>
                </emma:interpretation>
                <emma:interpretation id="interp9" emma:lang="en-US" emma:confidence="0">
                  <emma:literal>&lt;</emma:literal>
                </emma:interpretation>
              </emma:one-of>
            </emma:emma>
          </inkml:annotationXML>
          <inkml:trace contextRef="#ctx0" brushRef="#br0" timeOffset="1126.6477">1811-172 150,'7'-41'125,"-7"41"0,-12-31 4,12 31-75,-26-17-17,-1 12-7,27 5-7,-51 22-4,20-1-4,-8 6-2,5 9-2,-4 5-2,6 3 0,3 2-3,8 0 2,4-3-1,17 5 0,7-9-2,17-5 0,10-5 0,9-7-2,6-8 1,4-2-3,2-7 1,-1-5-2,-6-2 2,-10-1-3,-6-2 1,-8 3 0,-24 2-3,27-12-4,-27 12-10,0 0-15,21-3-39,-21 3-68,0 0-4,0 0 2,0 0-3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1:03:01.358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494A4811-2050-40F0-8451-0A969046C5DD}" emma:medium="tactile" emma:mode="ink">
          <msink:context xmlns:msink="http://schemas.microsoft.com/ink/2010/main" type="writingRegion" rotatedBoundingBox="12625,13963 25843,12448 26201,15576 12983,17091"/>
        </emma:interpretation>
      </emma:emma>
    </inkml:annotationXML>
    <inkml:traceGroup>
      <inkml:annotationXML>
        <emma:emma xmlns:emma="http://www.w3.org/2003/04/emma" version="1.0">
          <emma:interpretation id="{6A2DC10F-DB4B-4C59-866A-8F1936795605}" emma:medium="tactile" emma:mode="ink">
            <msink:context xmlns:msink="http://schemas.microsoft.com/ink/2010/main" type="paragraph" rotatedBoundingBox="22427,12808 25597,12769 25612,13992 22442,1403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E34F839E-2CD6-4AB0-B0D9-6183B724722A}" emma:medium="tactile" emma:mode="ink">
              <msink:context xmlns:msink="http://schemas.microsoft.com/ink/2010/main" type="line" rotatedBoundingBox="22427,12808 25597,12769 25612,13992 22442,14031"/>
            </emma:interpretation>
          </emma:emma>
        </inkml:annotationXML>
        <inkml:traceGroup>
          <inkml:annotationXML>
            <emma:emma xmlns:emma="http://www.w3.org/2003/04/emma" version="1.0">
              <emma:interpretation id="{506E4FD3-A6C0-421D-AE94-8671F93DE011}" emma:medium="tactile" emma:mode="ink">
                <msink:context xmlns:msink="http://schemas.microsoft.com/ink/2010/main" type="inkWord" rotatedBoundingBox="22427,12808 25597,12769 25612,13992 22442,14031"/>
              </emma:interpretation>
              <emma:one-of disjunction-type="recognition" id="oneOf0">
                <emma:interpretation id="interp0" emma:lang="en-US" emma:confidence="1">
                  <emma:literal>Capacitor</emma:literal>
                </emma:interpretation>
                <emma:interpretation id="interp1" emma:lang="en-US" emma:confidence="0">
                  <emma:literal>Capacity or</emma:literal>
                </emma:interpretation>
                <emma:interpretation id="interp2" emma:lang="en-US" emma:confidence="0">
                  <emma:literal>Capacit or</emma:literal>
                </emma:interpretation>
                <emma:interpretation id="interp3" emma:lang="en-US" emma:confidence="0">
                  <emma:literal>capacity or</emma:literal>
                </emma:interpretation>
                <emma:interpretation id="interp4" emma:lang="en-US" emma:confidence="0">
                  <emma:literal>capacit or</emma:literal>
                </emma:interpretation>
              </emma:one-of>
            </emma:emma>
          </inkml:annotationXML>
          <inkml:trace contextRef="#ctx0" brushRef="#br0">-5480 3448 47,'-2'-21'93,"-4"-2"3,-1-1 0,-2 4-47,-6-5-5,1 9-10,-5-3-8,-1 8-6,-5 2-6,0 8-4,-5 8-3,-1 11-3,-3 12-2,1 13 2,-3 12 0,2 9-2,2 10 1,4 6 0,7 5 0,8-3 0,8-6-2,7-7 0,11-7 0,11-9 2,9-12-1,8-10 0,7-10 2,4-8-3,4-6-4,-1-8-1,-3-3-15,-6-5-11,-6 5-29,-10-4-49,-7 0-4,-9 2-2,-14 6 5</inkml:trace>
          <inkml:trace contextRef="#ctx0" brushRef="#br0" timeOffset="578.2027">-5155 4015 37,'3'-20'90,"-3"9"6,-4-4 4,-1 1-61,1 2-1,-6-1-3,4 5-4,-7 0-2,1 6-5,-5 2-6,1 7-6,-4 2-3,3 5-2,0 3-2,2 5 0,3 2-2,4 0 0,5-1-4,5 0 3,6-3-3,5-4-1,5-4 0,2-6 0,4-3-2,-1-8 1,1-3 0,-4-7-1,-3-4 3,-6-5-2,-3 1 2,-6 0 0,-3 4 1,-3 1-1,-1 8 1,5 10-3,-12 0 1,8 12 2,3 6-2,3 4 0,3 6 4,4 3-1,3-1 1,3 0-2,2-1-7,1-5-14,5 1-22,-5-5-64,1-9-4,-1-3 1,-5-6-4</inkml:trace>
          <inkml:trace contextRef="#ctx0" brushRef="#br0" timeOffset="1156.3509">-4949 4033 78,'6'18'103,"-1"2"9,-1 7-2,4 5-62,-4 2-6,6 5-6,-2 1-7,4 4-6,-2 0-9,1-2-7,-1-6-5,-1-5-1,0-6 1,-3-7 1,-2-9-1,-4-9 1,1-19 0,-3-9-2,-6-10 0,-2-11-1,-1-11-4,-5-8-3,3-1 2,1 1-1,5 6 0,3 5 3,7 9 0,5 12 1,7 12 3,6 14 2,4 12-2,1 12 4,-1 10-2,-2 9 1,-4 6-2,-5 3 0,-6 4 2,-7-2-1,-6-6 1,-5-4-3,-5-7 0,-4-6-6,-1-5 1,-3-6-3,1-6-9,0-6-15,5 2-26,-2-6-56,7-1-1,3-5 2,4-1 1</inkml:trace>
          <inkml:trace contextRef="#ctx0" brushRef="#br0" timeOffset="1703.3371">-4469 4020 44,'-6'-18'91,"1"3"-5,-7-4 3,2 2-42,-2 3-36,1 0-4,1 4 2,-1 1 1,3 6 4,-2-2 2,10 5 4,-15 0-1,15 0 0,-12 7 3,8 2 0,-5-2 0,2 5-4,-4 1-3,2 5-4,-2 0-2,2 4 0,1 0-5,3 4 0,4 1 1,3 1-4,5-3 2,3 0-3,6-4 2,2-4-4,3-4 0,2-6-3,0-8-6,-3-8 7,2-4-2,-6-8-1,-2-3 1,-7-4 1,-3 0 1,-4-1 5,-3 3 3,-1 6-5,-2 5 0,1 7 3,5 8-3,-9 9 4,8 6-3,1 4 0,3 8 5,2 2-6,4 3 2,2-1-14,7 0-18,-3-6-35,7-2-44,2-3-3,0-9-8,1-4 6</inkml:trace>
          <inkml:trace contextRef="#ctx0" brushRef="#br0" timeOffset="2078.436">-4107 3874 163,'-13'-4'114,"-7"3"3,-1 5 0,-1 7-80,-5 3-8,7 7-6,0 2-5,7 5-2,0 1-5,8 4-1,7-1-2,4 1-7,6-3 1,5-2-9,7-1-5,-1-7-16,8 2-19,-6-8-53,3-5-28,-1-5 3,-4-5-3</inkml:trace>
          <inkml:trace contextRef="#ctx0" brushRef="#br0" timeOffset="2516.6926">-4031 3705 172,'-17'-17'114,"7"9"-4,-3-2-17,4 7-110,9 3-44,0 0-39,0 0-8,13 3-5</inkml:trace>
          <inkml:trace contextRef="#ctx0" brushRef="#br0" timeOffset="2313.5611">-3943 3884 154,'9'21'126,"-1"4"-8,2 6 8,-5 1-90,6 10 8,-4-2-19,3 1-11,-4-4-22,-2-7-27,3-2-39,-5-6-46,0-7 0,-2-15-3,0 0 0</inkml:trace>
          <inkml:trace contextRef="#ctx0" brushRef="#br0" timeOffset="3017.7512">-3867 3811 213,'0'0'122,"0"0"-2,6-9-3,8 3-97,5-4-5,8 1-12,6 1-22,4-2-31,8 3-69,-4 4-5,1 1-1,-2 5 7</inkml:trace>
          <inkml:trace contextRef="#ctx0" brushRef="#br0" timeOffset="2782.3375">-3787 3384 139,'1'-11'110,"-1"11"6,0 0 2,9 15-81,-9 11 2,6 12 0,-2 5-3,6 15-1,-4 5-12,3 9-8,-2 0-6,4-1-4,0-1-7,0-6-7,1-1-7,-2-10-12,3-3-23,-4-17-38,1-5-42,-2-10-1,-8-18 1,0 0 3</inkml:trace>
          <inkml:trace contextRef="#ctx0" brushRef="#br0" timeOffset="3611.6723">-3459 3884 126,'0'0'116,"23"-17"-14,-23 17 5,-8 0-63,-7 12-6,5 0-10,-1 9-4,1-1-8,-1 7-2,4 1 1,0 2-2,4-2-6,5-1-1,1-3-4,-3-24 8,0 0 0,47 44-2,-47-44-4,59 0-2,-59 0 1,71-23-2,-71 23 1,63-47-12,-63 47 0,19-69 0,-28 33 7,-11 0-1,-13 2-7,-6 4-4,3 6-8,-4 4-19,11 11-19,-1 4-32,11 7-32,5 6-1,12 0 6</inkml:trace>
          <inkml:trace contextRef="#ctx0" brushRef="#br0" timeOffset="3893.9564">-3154 3949 43,'22'40'98,"-22"-40"7,29 48 0,-29-48-62,23 51 0,-23-51-5,15 44-7,-15-44-6,0 0-5,0 39-4,0-39-4,0 0 2,0 0 2,-42-27 0,42 27 0,-31-53-5,15 16-1,3-3-5,6-4 2,7 2-6,7 0-4,9 3-4,-16 39 0,47-59-3,-47 59-1,69-30 1,-32 26-4,1 4 4,3 7-5,-2-1-8,-1 8-12,-1-4-14,-37-10-35,56 32-27,-56-32 2,0 0-4</inkml:trace>
        </inkml:traceGroup>
      </inkml:traceGroup>
    </inkml:traceGroup>
    <inkml:traceGroup>
      <inkml:annotationXML>
        <emma:emma xmlns:emma="http://www.w3.org/2003/04/emma" version="1.0">
          <emma:interpretation id="{E2EDD29C-3C46-40D8-8D97-1C7EC26ED94E}" emma:medium="tactile" emma:mode="ink">
            <msink:context xmlns:msink="http://schemas.microsoft.com/ink/2010/main" type="paragraph" rotatedBoundingBox="12788,15385 26006,13870 26201,15576 12983,1709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981EF5D-A9CA-47CB-A7DF-AD27477C964E}" emma:medium="tactile" emma:mode="ink">
              <msink:context xmlns:msink="http://schemas.microsoft.com/ink/2010/main" type="inkBullet" rotatedBoundingBox="12788,15385 13672,15283 13701,15532 12816,15633"/>
            </emma:interpretation>
            <emma:one-of disjunction-type="recognition" id="oneOf1">
              <emma:interpretation id="interp5" emma:lang="en-US" emma:confidence="0">
                <emma:literal>-</emma:literal>
              </emma:interpretation>
            </emma:one-of>
          </emma:emma>
        </inkml:annotationXML>
        <inkml:trace contextRef="#ctx0" brushRef="#br0" timeOffset="8891.1642">-237 3509 127,'0'-12'105,"-3"1"-8,3 11 15,0 0-79,0 0 0,-4 18-3,5 6-2,4 13 6,-1 6-11,4 12 6,-1 1-17,4 6 3,1-1-7,2 0 1,-2-4-9,-1-8-5,2-5-3,-4-9-9,3-2-14,-5-13-17,2-4-71,-6-7-8,-3-9 0,1-9 3</inkml:trace>
        <inkml:trace contextRef="#ctx0" brushRef="#br0" timeOffset="6964.756">-1195 3966 94,'0'0'106,"0"0"6,7 16 1,-6-4-67,5 9-3,-6 0-5,4 8-9,-7 2-9,2 5-3,-5 4-8,2 2-1,-4 0-5,2 2 1,-1 2-1,1-1 0,0-4-2,2-1 1,-1-4-1,2-2 0,1-5 0,0-4-1,1-7-1,1-5 1,1-4-1,-1-9 1,0 0 0,12 1 1,-12-1 0,16-18-1,-5 6 1,3-3-2,2-1 1,2 0-1,2-1 2,0 3-4,-1 1 1,-1 3-3,0 3-3,-4 1-5,0 4-13,-14 2-18,18-5-44,-18 5-33,10 1-3,-10-1 3</inkml:trace>
      </inkml:traceGroup>
      <inkml:traceGroup>
        <inkml:annotationXML>
          <emma:emma xmlns:emma="http://www.w3.org/2003/04/emma" version="1.0">
            <emma:interpretation id="{03863929-4470-4712-AF6D-DD9CFF943497}" emma:medium="tactile" emma:mode="ink">
              <msink:context xmlns:msink="http://schemas.microsoft.com/ink/2010/main" type="line" rotatedBoundingBox="14222,15226 26007,13876 26201,15576 14417,16927"/>
            </emma:interpretation>
          </emma:emma>
        </inkml:annotationXML>
        <inkml:traceGroup>
          <inkml:annotationXML>
            <emma:emma xmlns:emma="http://www.w3.org/2003/04/emma" version="1.0">
              <emma:interpretation id="{DAF50ED2-5D49-43FB-A926-A006F6E85A15}" emma:medium="tactile" emma:mode="ink">
                <msink:context xmlns:msink="http://schemas.microsoft.com/ink/2010/main" type="inkWord" rotatedBoundingBox="14262,15577 20633,14874 20782,16217 14410,16920"/>
              </emma:interpretation>
              <emma:one-of disjunction-type="recognition" id="oneOf2">
                <emma:interpretation id="interp6" emma:lang="en-US" emma:confidence="0">
                  <emma:literal>It..</emma:literal>
                </emma:interpretation>
                <emma:interpretation id="interp7" emma:lang="en-US" emma:confidence="0">
                  <emma:literal>The.'</emma:literal>
                </emma:interpretation>
                <emma:interpretation id="interp8" emma:lang="en-US" emma:confidence="0">
                  <emma:literal>Ter..</emma:literal>
                </emma:interpretation>
                <emma:interpretation id="interp9" emma:lang="en-US" emma:confidence="0">
                  <emma:literal>Tee...</emma:literal>
                </emma:interpretation>
                <emma:interpretation id="interp10" emma:lang="en-US" emma:confidence="0">
                  <emma:literal>The-a.'</emma:literal>
                </emma:interpretation>
              </emma:one-of>
            </emma:emma>
          </inkml:annotationXML>
          <inkml:trace contextRef="#ctx0" brushRef="#br0" timeOffset="7637.6824">-1025 3827 93,'0'0'97,"-9"-4"5,9 4 2,-3 9-68,3-9-1,2 23-7,0-6-1,5 8-4,-2 3 1,6 4-9,-1 0-2,4 0-6,-1-2 0,1-5-6,0-6-2,1-7 1,-1-7-2,1-10-1,-2-6 1,-1-7-2,0-6-6,-4-7 1,-2-2-2,-3-2 3,-1 3-3,-3 1 4,1 5-3,-2 3 4,0 8 2,1 6 1,1 9 1,0 0-1,0 0 1,8 9 1,-5 0-2,-1 2 2,0 1 0,0 2 2,0 1-2,1-1-12,1 2-5,-2-2-17,4 0-18,-4 0-52,2-5 1,-4-9-4,8 8 37</inkml:trace>
          <inkml:trace contextRef="#ctx0" brushRef="#br0" timeOffset="8453.4398">-533 3906 87,'-5'-13'108,"1"3"-5,-4 0 8,-6 2-72,6 5-1,-10 1-11,6 6-4,-7 1-6,3 6-3,-3 5 3,5 4-7,0 3 2,5 3-5,3 1 2,6 0-5,4-1 2,5-4-6,5-5 0,5-6 1,5-6-2,0-5-1,3-7 1,-2-4-1,-1-6 0,-4-6-2,-5-2-6,-7-4 5,-3 2-3,-6 0 5,-2 5-5,-1 3 5,-1 6-3,5 13 5,-10-2 4,9 12-1,2 8 5,4 4-5,1 4 4,2 5-3,2 0 3,3-1-4,0-2 3,2-1-5,-1-7-2,3-5 0,-2-4-5,-1-6-2,3-2-3,-3-6-7,4 0-8,-3-7-31,-2 1-53,-1-1-6,-7-3 1,1 4 1</inkml:trace>
          <inkml:trace contextRef="#ctx0" brushRef="#br0" timeOffset="9141.1433">-362 3730 111,'0'0'124,"-10"7"3,10-7 2,11 1-67,5 2-31,4-5 3,10 2-4,0-2-8,7-1-13,2 2-12,-1-3-16,0 8-25,-5-5-46,-6 4-40,-5 0-2,-6 0 2</inkml:trace>
          <inkml:trace contextRef="#ctx0" brushRef="#br0" timeOffset="9734.9213">47 3538 123,'0'0'63,"0"0"-56,5 13-9,0 4-99,4 1 12</inkml:trace>
          <inkml:trace contextRef="#ctx0" brushRef="#br0" timeOffset="55043.9581">-7401 2838 68,'0'0'83,"-18"1"8,18-1-3,-15 8-58,7-4-1,8-4 4,-9 14-1,7-4 3,-1 1-4,3 7-3,-2 0 2,3 6-4,-2 1 2,3 9-7,-2 3-2,3 6-4,-1 1-2,3 4 1,-1 1-3,2 2 0,0 1-4,2 0-2,-2-2 1,2-1-1,0-1 0,0 0-1,0-2 0,0-4-1,0-2 0,1-5 3,0-3-4,1-3 3,0-5-3,1-5 1,2-1-2,3-4 2,2-2-2,4-2 0,4-3 0,5-1-2,8-3 2,9-2 0,7-2 0,8 0-2,8-3 2,7 0 1,3 0 1,1 0-1,-2 2 0,-7 1 0,-7 1 0,-10 1-1,-10 3 1,-10 0-2,-10-1 0,-6 1 1,-8-1 1,-3-2-2,-9-1 1,0 0 0,0 0-4,0 0-7,9 5-16,-9-5-27,0 0-93,0 0-1,0 0-6,0 0-2</inkml:trace>
          <inkml:trace contextRef="#ctx0" brushRef="#br0" timeOffset="54244.7985">-7398 2824 21,'0'0'88,"-2"-11"4,2 11 11,-1-13-52,1 13 1,2-11-5,-2 11-4,0 0-2,0 0-5,0 0-4,10 10-5,-7 2-4,5 12-4,-1 0-1,6 9-1,0 2-2,4 5-4,2 1-2,4 5-3,0-1-1,1-4 0,0-1-3,-1-4 1,-2-3-1,-1-7-1,-6-5-4,-3-7-2,-1-3-6,-10-11-8,11 8-19,-11-8-54,-1-8-44,1 8-1,-4-13 2,-1 5-1</inkml:trace>
          <inkml:trace contextRef="#ctx0" brushRef="#br0" timeOffset="5695.3897">-2109 3542 125,'-4'-12'113,"13"6"1,7 2-5,10-3-43,11 4-55,8 1-5,8-1-10,8 3-14,-3-2-25,4 1-64,-8 2 1,-8-1-6,-10 1 1</inkml:trace>
          <inkml:trace contextRef="#ctx0" brushRef="#br0" timeOffset="5145.2352">-2043 3509 83,'9'0'97,"-8"8"7,0 5-2,-5 6-65,3 11 1,-5 6-3,4 10 0,-5 4-12,0 7-5,0 1-4,0 2-7,-1-2 0,1-4-5,2-6 1,0-6-4,4-8 4,4-6-2,4-7-1,6-9 1,8-8 0,6-5-1,6-6 1,4-4-1,4-1-2,1-4-2,-2 2-3,-2 0-6,-4 4-11,-10 1-14,-1 6-21,-11-1-35,-2 2-19,-10 2 0,0 0 1</inkml:trace>
          <inkml:trace contextRef="#ctx0" brushRef="#br0" timeOffset="5398.3216">-2002 3966 170,'0'0'107,"0"0"4,15 4-6,-3-5-95,6 1-3,5-2-14,2-2-23,9-1-53,0 0-21,-1-4-7,0 1 1</inkml:trace>
          <inkml:trace contextRef="#ctx0" brushRef="#br0" timeOffset="6211.1821">-1319 3893 100,'-14'-7'103,"-2"5"0,-4 2 6,-4 4-81,3 7 2,-3 5 2,6 8-5,-2 2 2,7 9-6,3-1-1,8 5-10,4-1 1,12-1-5,4-8-4,6-5 0,8-11-3,2-10 0,2-9 2,1-10 0,-4-9 0,-3-6-4,-7-7-7,-9-3 4,-9 0-4,-8 3 2,-6 5-9,-8 3-4,0 9-21,-7 2-17,6 11-53,0 7-8,3 5 3,5 3-3</inkml:trace>
        </inkml:traceGroup>
        <inkml:traceGroup>
          <inkml:annotationXML>
            <emma:emma xmlns:emma="http://www.w3.org/2003/04/emma" version="1.0">
              <emma:interpretation id="{850115C3-B295-4779-833A-F51B793EA403}" emma:medium="tactile" emma:mode="ink">
                <msink:context xmlns:msink="http://schemas.microsoft.com/ink/2010/main" type="inkWord" rotatedBoundingBox="22489,14279 26007,13876 26145,15081 22627,15484"/>
              </emma:interpretation>
              <emma:one-of disjunction-type="recognition" id="oneOf3">
                <emma:interpretation id="interp11" emma:lang="en-US" emma:confidence="0">
                  <emma:literal>Equations</emma:literal>
                </emma:interpretation>
                <emma:interpretation id="interp12" emma:lang="en-US" emma:confidence="0">
                  <emma:literal>Equation,</emma:literal>
                </emma:interpretation>
                <emma:interpretation id="interp13" emma:lang="en-US" emma:confidence="0">
                  <emma:literal>equations</emma:literal>
                </emma:interpretation>
                <emma:interpretation id="interp14" emma:lang="en-US" emma:confidence="0">
                  <emma:literal>Equation]</emma:literal>
                </emma:interpretation>
                <emma:interpretation id="interp15" emma:lang="en-US" emma:confidence="0">
                  <emma:literal>Equation}</emma:literal>
                </emma:interpretation>
              </emma:one-of>
            </emma:emma>
          </inkml:annotationXML>
          <inkml:trace contextRef="#ctx0" brushRef="#br0" timeOffset="9594.2894">104 3833 132,'0'0'124,"4"16"1,-2-4 4,-3 5-84,5 8-7,-2 0-2,4 6-12,-2 0-10,2 0-16,1 1-15,-1-9-33,3-1-69,-3-5-9,-3-8-3,-3-9 0</inkml:trace>
          <inkml:trace contextRef="#ctx0" brushRef="#br0" timeOffset="10235.9594">427 3773 167,'0'0'125,"0"0"1,-49 23 5,49-23-84,-40 26 0,40-26-12,-31 41-5,31-41-6,-16 55-11,16-55-2,7 62-6,-7-62 0,31 59-4,-31-59 0,55 45-4,-55-45-4,67 21 1,-30-20-1,-37-1 0,66-17 0,-66 17 0,46-42-5,-46 42 5,7-63-1,-7 63 4,-34-70-1,34 70 2,-65-66-1,65 66-2,-71-47-2,71 47-14,-52-21-21,52 21-40,0 0-39,0 0-4,0 0 1,-32 39-2</inkml:trace>
          <inkml:trace contextRef="#ctx0" brushRef="#br0" timeOffset="10704.7377">714 3887 148,'0'0'114,"11"39"4,-11-39-36,8 47-37,-8-47-10,7 49 1,-7-49-6,4 38-7,-4-38-1,0 0-5,0 0-7,0 0 0,0 0 2,0 0-13,-24-38 2,24 38-6,1-64-3,9 27-2,5 1 14,-15 36-4,44-61-1,-44 61 2,56-30-1,-56 30 2,61 12 3,-61-12 2,46 54-10,-25-17 4,-5 6-1,-3 1 1,-3 2-1,-1-2-3,-2-4-8,0-2-14,-7-38-16,9 54-27,-9-54-36,0 0-26,0 0 2,0 0 1</inkml:trace>
          <inkml:trace contextRef="#ctx0" brushRef="#br0" timeOffset="15257.4155">1391 3857 28,'37'-33'100,"-37"33"2,0 0 4,0 0-50,0 0-5,0 0-15,0 0-8,-48-26-6,48 26-5,-47 9-2,47-9-1,-49 16-1,49-16 1,-43 18-3,43-18-1,0 0-11,0 0-2,0 0-3,-25 37 6,25-37-3,36 19 1,-36-19 2,60 31-4,-23-13 9,-37-18-2,60 41 2,-60-41-9,42 43 5,-42-43-2,9 41 0,-9-41 4,0 0 2,-40 50 3,40-50 0,-44 26 3,44-26-1,-52 18-1,52-18 1,-54 11-2,54-11-1,-53 5-2,53-5-9,-46 1-5,46-1-4,0 0-13,-45-5-26,45 5-56,0 0-22,0 0-1,0 0 7</inkml:trace>
          <inkml:trace contextRef="#ctx0" brushRef="#br0" timeOffset="46102.598">-9438 2699 55,'0'0'87,"0"0"4,9 8 2,-8 0-32,-1-8-27,16 13-4,2-9-6,8 0 0,7-3-4,8 0-2,6-2-5,8 0-6,5 1-12,-1-1-10,1 3-13,-4-4-28,3 2-48,0-1-4,-6-3 1,-1 0-3</inkml:trace>
          <inkml:trace contextRef="#ctx0" brushRef="#br0" timeOffset="46634.3255">-8172 2776 98,'0'0'89,"8"-1"-3,0-2-1,8-1-72,5 2-6,7-1-1,6 1-3,6-2 1,6 1-4,8 0-2,6 0 1,6 0 1,6 0-4,0-1-2,-1 1-10,0 2-25,-4 2-45,-11-1 1,-6 4-3,-12-2 27</inkml:trace>
          <inkml:trace contextRef="#ctx0" brushRef="#br0" timeOffset="47259.3482">-6823 2758 29,'12'-1'79,"-2"-5"0,6 5-2,-1-2-41,3 2-23,6 1 5,3 0-7,5 2 2,4-1-3,6 1 2,3-1-3,4 0-5,3 0-5,1-1-10,-2 3-11,-3 1-49,-6-3-16,-3 4-4,-10-4 4</inkml:trace>
          <inkml:trace contextRef="#ctx0" brushRef="#br0" timeOffset="47634.4646">-5821 2707 91,'0'0'97,"0"10"1,0-10-2,21-1-64,5 1-3,7-6-3,11 3-5,11-5-13,6 0-12,9 1-7,4-3-12,1 4-20,-5 0-55,-6 0-7,-7 4 4,-15-3 4</inkml:trace>
          <inkml:trace contextRef="#ctx0" brushRef="#br0" timeOffset="48119.9605">-4686 2666 145,'7'-8'101,"-7"8"-2,14-7-2,-2 3-77,2 1-15,7 2-11,3-1-8,8 2-7,0-3-2,7 2-1,0-2 0,5 4-11,-4-2-19,-2 0-33,1 5 5,-9-3 8,0 4 52</inkml:trace>
          <inkml:trace contextRef="#ctx0" brushRef="#br0" timeOffset="48497.8088">-3775 2694 96,'21'0'98,"-3"-4"-1,5 3-2,0 0-59,2-2-10,7 1-6,0-2-9,5 1-5,3-1-6,3 1-7,5-2-8,1 0-11,3 2-19,-1 1-48,-3-2-5,0 3 0,-8-2 2</inkml:trace>
          <inkml:trace contextRef="#ctx0" brushRef="#br0" timeOffset="48873.032">-2707 2673 24,'18'3'83,"-2"-4"9,1 3 5,-1 1-39,1-4-13,6 3-1,-3-4-7,6 3-1,-2-3-10,3 3-8,-2-3-8,1 1-7,-1 2-17,-3-3-26,0 3-41,-5 0-27,-3-1 0,0 1-1</inkml:trace>
          <inkml:trace contextRef="#ctx0" brushRef="#br0" timeOffset="50849.7665">-9629 2577 36,'0'0'81,"-1"14"5,1-14 1,-6 17-55,5-5-5,-2-1 1,4 2 0,0-2-2,4 0-7,2-2-3,4 0-4,6-2-2,3 0-2,2 0-2,3-3-4,1 1-2,1-3-5,-1 1-8,-3-3-9,-2 1-15,-4-3-29,-5 0-34,0 2-1,-12 0 1</inkml:trace>
          <inkml:trace contextRef="#ctx0" brushRef="#br0" timeOffset="49795.3252">-1771 2342 64,'-2'-9'89,"2"9"-4,0 0 6,0 0-46,0 0-14,-9 5-8,9 4-6,0 3 1,2 2-2,0 2 2,2 3-5,0-1-3,1 3-4,0 0-1,-1 0-3,-2-2-2,-2-2 1,0 0 0,-3-2 0,-1 0 0,0-2 0,-4-1-1,1-1 1,-1-2-1,-3 0 1,0-3 1,-4-1 1,0-3 2,-2-2 1,-1-2-1,-1-2 0,0 0 0,2-1-1,1 2-6,1-2-9,4 4-22,-1-1-25,12 2-50,-8 0-2,8 0-2,8 2-1</inkml:trace>
          <inkml:trace contextRef="#ctx0" brushRef="#br0" timeOffset="53712.4176">-7407 2794 87,'0'0'103,"0"0"0,-2 8 5,-7 0-55,1 8-6,-6 0-7,0 9-8,-6 0-3,1 5-6,-8 1-1,4 4-4,-4-1-3,2 3-3,1-4-3,4 0 1,1-3-5,6-3 0,2-5-4,4-4 1,2-2-2,2-5 0,1-3-1,2-8 0,0 0-1,0 0-6,0 0-9,0 0-21,0 0-50,10-12-40,-5 3-1,-1-4-3,2 0-1</inkml:trace>
        </inkml:traceGroup>
      </inkml:traceGroup>
    </inkml:traceGroup>
  </inkml:traceGroup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22:22.294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8F710B61-8F96-43D2-9A5D-DE57991EE698}" emma:medium="tactile" emma:mode="ink">
          <msink:context xmlns:msink="http://schemas.microsoft.com/ink/2010/main" type="writingRegion" rotatedBoundingBox="11204,9958 12256,9958 12256,9980 11204,9980"/>
        </emma:interpretation>
      </emma:emma>
    </inkml:annotationXML>
    <inkml:traceGroup>
      <inkml:annotationXML>
        <emma:emma xmlns:emma="http://www.w3.org/2003/04/emma" version="1.0">
          <emma:interpretation id="{11C5B82F-BE40-4E28-A23F-12F4D52FDD9B}" emma:medium="tactile" emma:mode="ink">
            <msink:context xmlns:msink="http://schemas.microsoft.com/ink/2010/main" type="paragraph" rotatedBoundingBox="11204,9958 12256,9958 12256,9980 11204,998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910502F-FCEF-41F0-B1CE-2B7827CC7777}" emma:medium="tactile" emma:mode="ink">
              <msink:context xmlns:msink="http://schemas.microsoft.com/ink/2010/main" type="line" rotatedBoundingBox="11204,9958 12256,9958 12256,9980 11204,9980"/>
            </emma:interpretation>
          </emma:emma>
        </inkml:annotationXML>
        <inkml:traceGroup>
          <inkml:annotationXML>
            <emma:emma xmlns:emma="http://www.w3.org/2003/04/emma" version="1.0">
              <emma:interpretation id="{80FDD134-638E-44C8-91BA-64CB42CC2281}" emma:medium="tactile" emma:mode="ink">
                <msink:context xmlns:msink="http://schemas.microsoft.com/ink/2010/main" type="inkWord" rotatedBoundingBox="11203,9960 11566,9958 11566,9970 11204,9972"/>
              </emma:interpretation>
              <emma:one-of disjunction-type="recognition" id="oneOf0">
                <emma:interpretation id="interp0" emma:lang="en-US" emma:confidence="0">
                  <emma:literal>_</emma:literal>
                </emma:interpretation>
                <emma:interpretation id="interp1" emma:lang="en-US" emma:confidence="0">
                  <emma:literal>-</emma:literal>
                </emma:interpretation>
                <emma:interpretation id="interp2" emma:lang="en-US" emma:confidence="0">
                  <emma:literal>.</emma:literal>
                </emma:interpretation>
                <emma:interpretation id="interp3" emma:lang="en-US" emma:confidence="0">
                  <emma:literal>~</emma:literal>
                </emma:interpretation>
                <emma:interpretation id="interp4" emma:lang="en-US" emma:confidence="0">
                  <emma:literal>•</emma:literal>
                </emma:interpretation>
              </emma:one-of>
            </emma:emma>
          </inkml:annotationXML>
          <inkml:trace contextRef="#ctx0" brushRef="#br0">0 14 196,'0'0'121,"0"0"-3,0 0 7,0 0-69,0 0-19,17-1-12,-2-1-8,5 3-5,3-3-3,5 3-2,3-1-4,2 0-1,-2 1 0,-2-1 0,-3 1-1,-4 0 1,-4-1-1,-3 0-4,-3 0-6,-4-4-20,2 7-51,-10-3-45,13-5-5,-13 5-6,11-7 1</inkml:trace>
        </inkml:traceGroup>
        <inkml:traceGroup>
          <inkml:annotationXML>
            <emma:emma xmlns:emma="http://www.w3.org/2003/04/emma" version="1.0">
              <emma:interpretation id="{2A7B5705-71E9-4598-9B13-7D85F071AB48}" emma:medium="tactile" emma:mode="ink">
                <msink:context xmlns:msink="http://schemas.microsoft.com/ink/2010/main" type="inkWord" rotatedBoundingBox="11898,9974 12256,9964 12256,9969 11899,9980"/>
              </emma:interpretation>
              <emma:one-of disjunction-type="recognition" id="oneOf1">
                <emma:interpretation id="interp5" emma:lang="en-US" emma:confidence="1">
                  <emma:literal>_</emma:literal>
                </emma:interpretation>
                <emma:interpretation id="interp6" emma:lang="en-US" emma:confidence="0">
                  <emma:literal>-</emma:literal>
                </emma:interpretation>
                <emma:interpretation id="interp7" emma:lang="en-US" emma:confidence="0">
                  <emma:literal>.</emma:literal>
                </emma:interpretation>
                <emma:interpretation id="interp8" emma:lang="en-US" emma:confidence="0">
                  <emma:literal>•</emma:literal>
                </emma:interpretation>
                <emma:interpretation id="interp9" emma:lang="en-US" emma:confidence="0">
                  <emma:literal>y</emma:literal>
                </emma:interpretation>
              </emma:one-of>
            </emma:emma>
          </inkml:annotationXML>
          <inkml:trace contextRef="#ctx0" brushRef="#br0" timeOffset="578.3988">695 23 159,'0'0'120,"0"0"-4,10-4 3,5 5-70,4-4-15,9 3-9,0-2-7,7 1-9,-1 1-6,0 0-5,0 0-4,-4-2-7,-2 4-16,-8-6-43,-1 4-47,-5-1 1,-5-1-6,-9 2 3</inkml:trace>
        </inkml:traceGroup>
      </inkml:traceGroup>
    </inkml:traceGroup>
  </inkml:traceGroup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22:31.033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6AC71E89-D09F-4502-8901-49753E076AB4}" emma:medium="tactile" emma:mode="ink">
          <msink:context xmlns:msink="http://schemas.microsoft.com/ink/2010/main" type="writingRegion" rotatedBoundingBox="11232,16883 12054,16883 12054,16916 11232,16916"/>
        </emma:interpretation>
      </emma:emma>
    </inkml:annotationXML>
    <inkml:traceGroup>
      <inkml:annotationXML>
        <emma:emma xmlns:emma="http://www.w3.org/2003/04/emma" version="1.0">
          <emma:interpretation id="{BE0F7914-334D-460D-B7A5-DE516E9110B1}" emma:medium="tactile" emma:mode="ink">
            <msink:context xmlns:msink="http://schemas.microsoft.com/ink/2010/main" type="paragraph" rotatedBoundingBox="11232,16883 12054,16883 12054,16916 11232,1691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5D36F45-3A06-4A8B-9A2F-EE63B643A6EA}" emma:medium="tactile" emma:mode="ink">
              <msink:context xmlns:msink="http://schemas.microsoft.com/ink/2010/main" type="line" rotatedBoundingBox="11232,16883 12054,16883 12054,16916 11232,16916"/>
            </emma:interpretation>
          </emma:emma>
        </inkml:annotationXML>
        <inkml:traceGroup>
          <inkml:annotationXML>
            <emma:emma xmlns:emma="http://www.w3.org/2003/04/emma" version="1.0">
              <emma:interpretation id="{CB256702-F395-4F88-8BAE-461C7C7B0CE4}" emma:medium="tactile" emma:mode="ink">
                <msink:context xmlns:msink="http://schemas.microsoft.com/ink/2010/main" type="inkWord" rotatedBoundingBox="11232,16899 11470,16911 11469,16917 11231,16905"/>
              </emma:interpretation>
              <emma:one-of disjunction-type="recognition" id="oneOf0">
                <emma:interpretation id="interp0" emma:lang="en-US" emma:confidence="0">
                  <emma:literal>_</emma:literal>
                </emma:interpretation>
                <emma:interpretation id="interp1" emma:lang="en-US" emma:confidence="0">
                  <emma:literal>-</emma:literal>
                </emma:interpretation>
                <emma:interpretation id="interp2" emma:lang="en-US" emma:confidence="0">
                  <emma:literal>•</emma:literal>
                </emma:interpretation>
                <emma:interpretation id="interp3" emma:lang="en-US" emma:confidence="0">
                  <emma:literal>.</emma:literal>
                </emma:interpretation>
                <emma:interpretation id="interp4" emma:lang="en-US" emma:confidence="0">
                  <emma:literal>=</emma:literal>
                </emma:interpretation>
              </emma:one-of>
            </emma:emma>
          </inkml:annotationXML>
          <inkml:trace contextRef="#ctx0" brushRef="#br0">-3 8 81,'-8'-5'98,"8"5"5,0 0-4,0 0-47,0 0-8,0 0-9,13 1-14,2 0-5,4 0-11,4 0-7,3 0-13,1-1-26,5 1-62,-2 2-6,-3 0 3,-1 0-7</inkml:trace>
        </inkml:traceGroup>
        <inkml:traceGroup>
          <inkml:annotationXML>
            <emma:emma xmlns:emma="http://www.w3.org/2003/04/emma" version="1.0">
              <emma:interpretation id="{B8188F38-21A7-402F-B94B-BE75116D4A30}" emma:medium="tactile" emma:mode="ink">
                <msink:context xmlns:msink="http://schemas.microsoft.com/ink/2010/main" type="inkWord" rotatedBoundingBox="11745,16876 12055,16891 12054,16916 11743,16900"/>
              </emma:interpretation>
              <emma:one-of disjunction-type="recognition" id="oneOf1">
                <emma:interpretation id="interp5" emma:lang="en-US" emma:confidence="0">
                  <emma:literal>_</emma:literal>
                </emma:interpretation>
                <emma:interpretation id="interp6" emma:lang="en-US" emma:confidence="0">
                  <emma:literal>-</emma:literal>
                </emma:interpretation>
                <emma:interpretation id="interp7" emma:lang="en-US" emma:confidence="0">
                  <emma:literal>~</emma:literal>
                </emma:interpretation>
                <emma:interpretation id="interp8" emma:lang="en-US" emma:confidence="0">
                  <emma:literal>•</emma:literal>
                </emma:interpretation>
                <emma:interpretation id="interp9" emma:lang="en-US" emma:confidence="0">
                  <emma:literal>.</emma:literal>
                </emma:interpretation>
              </emma:one-of>
            </emma:emma>
          </inkml:annotationXML>
          <inkml:trace contextRef="#ctx0" brushRef="#br0" timeOffset="532.4883">510 2 87,'-9'-2'100,"9"2"1,0 0 6,0 0-62,19-7-3,-1 3-12,7 3-6,2-2-3,6 4-9,-2-1-8,1 2-10,-1 3-20,-6-2-42,-2 1-37,-1 3-7,-9-1 0,-2-1-1</inkml:trace>
        </inkml:traceGroup>
      </inkml:traceGroup>
    </inkml:traceGroup>
  </inkml:traceGroup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22:48.571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043097B7-6328-480F-AEC9-57A8E10969E0}" emma:medium="tactile" emma:mode="ink">
          <msink:context xmlns:msink="http://schemas.microsoft.com/ink/2010/main" type="writingRegion" rotatedBoundingBox="497,3532 703,3532 703,5676 497,5676"/>
        </emma:interpretation>
      </emma:emma>
    </inkml:annotationXML>
    <inkml:traceGroup>
      <inkml:annotationXML>
        <emma:emma xmlns:emma="http://www.w3.org/2003/04/emma" version="1.0">
          <emma:interpretation id="{33BEC485-8B8C-4D9A-AE1C-56C596A4FAD0}" emma:medium="tactile" emma:mode="ink">
            <msink:context xmlns:msink="http://schemas.microsoft.com/ink/2010/main" type="paragraph" rotatedBoundingBox="497,3532 703,3532 703,5676 497,567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C50DC34-E760-4BED-B0EA-9BF567E83757}" emma:medium="tactile" emma:mode="ink">
              <msink:context xmlns:msink="http://schemas.microsoft.com/ink/2010/main" type="line" rotatedBoundingBox="497,3532 703,3532 703,5676 497,5676"/>
            </emma:interpretation>
          </emma:emma>
        </inkml:annotationXML>
        <inkml:traceGroup>
          <inkml:annotationXML>
            <emma:emma xmlns:emma="http://www.w3.org/2003/04/emma" version="1.0">
              <emma:interpretation id="{D857EA4A-A771-4C6F-8A05-263E603A0605}" emma:medium="tactile" emma:mode="ink">
                <msink:context xmlns:msink="http://schemas.microsoft.com/ink/2010/main" type="inkWord" rotatedBoundingBox="497,3532 703,3532 703,5676 497,5676"/>
              </emma:interpretation>
              <emma:one-of disjunction-type="recognition" id="oneOf0">
                <emma:interpretation id="interp0" emma:lang="en-US" emma:confidence="0">
                  <emma:literal>i,</emma:literal>
                </emma:interpretation>
                <emma:interpretation id="interp1" emma:lang="en-US" emma:confidence="0">
                  <emma:literal>&amp;</emma:literal>
                </emma:interpretation>
                <emma:interpretation id="interp2" emma:lang="en-US" emma:confidence="0">
                  <emma:literal>☹</emma:literal>
                </emma:interpretation>
                <emma:interpretation id="interp3" emma:lang="en-US" emma:confidence="0">
                  <emma:literal>☺</emma:literal>
                </emma:interpretation>
                <emma:interpretation id="interp4" emma:lang="en-US" emma:confidence="0">
                  <emma:literal>i</emma:literal>
                </emma:interpretation>
              </emma:one-of>
            </emma:emma>
          </inkml:annotationXML>
          <inkml:trace contextRef="#ctx0" brushRef="#br0">0 0 67,'4'16'103,"-3"2"1,-1 2 0,0 4-67,-3-2 0,3 3-7,-1-1-4,2 2-11,-2-2-3,1 0-14,1 0-12,-2-1-23,3 5-33,-1-2-37,-2-3-2,2 2-2</inkml:trace>
          <inkml:trace contextRef="#ctx0" brushRef="#br0" timeOffset="391.7459">32 648 107,'5'7'109,"-2"2"0,-1 0 5,-3 2-69,6 7-6,-3 0-9,3 8-8,-4 2-9,1 5-6,0 2-10,-3-1-5,2 4-16,-3-5-15,5 1-35,-1-4-39,-1-5 0,1-3-1,1-9 8</inkml:trace>
          <inkml:trace contextRef="#ctx0" brushRef="#br0" timeOffset="736.7619">89 1206 86,'0'0'104,"5"18"3,-4-4-3,-1 4-62,2 4-8,-1 4-12,3 2-8,-2 2-11,0-1-9,2 1-13,-3-3-14,3-1-37,0 0-35,-4-6 2,4-1-4</inkml:trace>
          <inkml:trace contextRef="#ctx0" brushRef="#br0" timeOffset="1143.1226">152 1702 153,'0'0'115,"0"0"0,0 16 1,3 0-86,-5 3-13,4 6-1,-2 3-6,2 5 1,1-1-8,0 1 1,1-1-3,1-3-1,0 0-8,-1-3-6,1 0-10,-3-5-13,4 1-17,-5-4-47,2-2-16,2-2 0,-2-7 4</inkml:trace>
        </inkml:traceGroup>
      </inkml:traceGroup>
    </inkml:traceGroup>
  </inkml:traceGroup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22:55.409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CDFB6993-9461-441A-8385-08EAE01BBA05}" emma:medium="tactile" emma:mode="ink">
          <msink:context xmlns:msink="http://schemas.microsoft.com/ink/2010/main" type="writingRegion" rotatedBoundingBox="737,2912 7995,3734 7675,6553 418,5731"/>
        </emma:interpretation>
      </emma:emma>
    </inkml:annotationXML>
    <inkml:traceGroup>
      <inkml:annotationXML>
        <emma:emma xmlns:emma="http://www.w3.org/2003/04/emma" version="1.0">
          <emma:interpretation id="{84DF5AA6-AB28-438C-AEB1-5BE7D48BC0A9}" emma:medium="tactile" emma:mode="ink">
            <msink:context xmlns:msink="http://schemas.microsoft.com/ink/2010/main" type="paragraph" rotatedBoundingBox="737,2912 7995,3734 7888,4674 630,385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DE03E62-2D5E-4BC8-B6F4-CB691F848533}" emma:medium="tactile" emma:mode="ink">
              <msink:context xmlns:msink="http://schemas.microsoft.com/ink/2010/main" type="inkBullet" rotatedBoundingBox="677,3445 1150,3499 1136,3614 663,3561"/>
            </emma:interpretation>
            <emma:one-of disjunction-type="recognition" id="oneOf0">
              <emma:interpretation id="interp0" emma:lang="en-US" emma:confidence="0">
                <emma:literal>-</emma:literal>
              </emma:interpretation>
            </emma:one-of>
          </emma:emma>
        </inkml:annotationXML>
        <inkml:trace contextRef="#ctx0" brushRef="#br0">1816-2340 201,'10'1'118,"4"-1"-1,3-2-2,4-1-100,5 2-2,5-2-3,5 2-11,2 1-21,0-2-28,9 3-60,2 1-4,5 1-3,1 0 0</inkml:trace>
      </inkml:traceGroup>
      <inkml:traceGroup>
        <inkml:annotationXML>
          <emma:emma xmlns:emma="http://www.w3.org/2003/04/emma" version="1.0">
            <emma:interpretation id="{F487F134-DAC8-44E1-B26B-EBDEA0EDD77F}" emma:medium="tactile" emma:mode="ink">
              <msink:context xmlns:msink="http://schemas.microsoft.com/ink/2010/main" type="line" rotatedBoundingBox="1852,3038 7995,3734 7888,4674 1746,3978"/>
            </emma:interpretation>
          </emma:emma>
        </inkml:annotationXML>
        <inkml:traceGroup>
          <inkml:annotationXML>
            <emma:emma xmlns:emma="http://www.w3.org/2003/04/emma" version="1.0">
              <emma:interpretation id="{01E49C47-DCEE-4513-A8DC-76E735D12688}" emma:medium="tactile" emma:mode="ink">
                <msink:context xmlns:msink="http://schemas.microsoft.com/ink/2010/main" type="inkWord" rotatedBoundingBox="1807,3416 4128,3399 4129,3421 1808,3438"/>
              </emma:interpretation>
              <emma:one-of disjunction-type="recognition" id="oneOf1">
                <emma:interpretation id="interp1" emma:lang="en-US" emma:confidence="0">
                  <emma:literal>---</emma:literal>
                </emma:interpretation>
                <emma:interpretation id="interp2" emma:lang="en-US" emma:confidence="0">
                  <emma:literal>=</emma:literal>
                </emma:interpretation>
                <emma:interpretation id="interp3" emma:lang="en-US" emma:confidence="0">
                  <emma:literal>-e</emma:literal>
                </emma:interpretation>
                <emma:interpretation id="interp4" emma:lang="en-US" emma:confidence="0">
                  <emma:literal>~=</emma:literal>
                </emma:interpretation>
                <emma:interpretation id="interp5" emma:lang="en-US" emma:confidence="0">
                  <emma:literal>==</emma:literal>
                </emma:interpretation>
              </emma:one-of>
            </emma:emma>
          </inkml:annotationXML>
          <inkml:trace contextRef="#ctx0" brushRef="#br0" timeOffset="-516.6648">-151-2203 114,'-10'-5'114,"10"5"0,-2-15 2,7 2-75,10 6-4,3-4-14,10 3-9,6 0-4,6 1-11,7 4-16,2 0-21,5 7-29,-1-3-45,-1 3-4,-4 1 1,-7-3-1</inkml:trace>
          <inkml:trace contextRef="#ctx0" brushRef="#br0" timeOffset="-250.008">979-2332 191,'9'0'118,"1"-1"1,0-3-6,0 0-97,9 1-4,4 1-5,5-1-7,4 3-14,2-2-19,9 4-15,-2-2-20,6 1-42,1 1-1,-2-3-2,0 2 35</inkml:trace>
          <inkml:trace contextRef="#ctx0" brushRef="#br0" timeOffset="234.3879">2991-2363 200,'19'3'118,"0"-4"-4,2 0 1,3 0-104,1 0-2,3 2-15,6 2-37,-2 1-63,2 0-5,3 0-2,-1 0-5</inkml:trace>
        </inkml:traceGroup>
        <inkml:traceGroup>
          <inkml:annotationXML>
            <emma:emma xmlns:emma="http://www.w3.org/2003/04/emma" version="1.0">
              <emma:interpretation id="{F292539A-925E-450F-A5F9-5E0047BD911D}" emma:medium="tactile" emma:mode="ink">
                <msink:context xmlns:msink="http://schemas.microsoft.com/ink/2010/main" type="inkWord" rotatedBoundingBox="4635,3354 7995,3734 7888,4674 4529,4294"/>
              </emma:interpretation>
              <emma:one-of disjunction-type="recognition" id="oneOf2">
                <emma:interpretation id="interp6" emma:lang="en-US" emma:confidence="1">
                  <emma:literal>it</emma:literal>
                </emma:interpretation>
                <emma:interpretation id="interp7" emma:lang="en-US" emma:confidence="0">
                  <emma:literal>if</emma:literal>
                </emma:interpretation>
                <emma:interpretation id="interp8" emma:lang="en-US" emma:confidence="0">
                  <emma:literal>its</emma:literal>
                </emma:interpretation>
                <emma:interpretation id="interp9" emma:lang="en-US" emma:confidence="0">
                  <emma:literal>is</emma:literal>
                </emma:interpretation>
                <emma:interpretation id="interp10" emma:lang="en-US" emma:confidence="0">
                  <emma:literal>int</emma:literal>
                </emma:interpretation>
              </emma:one-of>
            </emma:emma>
          </inkml:annotationXML>
          <inkml:trace contextRef="#ctx0" brushRef="#br0" timeOffset="468.774">3797-2326 127,'26'3'114,"0"-2"-2,1-1-2,2-1-71,-4-3-7,3 1-18,-2 1-17,-2-1-27,1 3-52,-4 1-29,-2 0-2,-1 2-1</inkml:trace>
          <inkml:trace contextRef="#ctx0" brushRef="#br0" timeOffset="1953.5081">4198-1807 154,'0'0'106,"0"0"1,0 0-2,0 0-80,7 14-3,-1-2-6,-2 1-5,2 3-3,0 2-8,0 0-11,1 2-19,-4-1-20,2-1-52,-2 0-7,-1-3 2,-1-1-5</inkml:trace>
          <inkml:trace contextRef="#ctx0" brushRef="#br0" timeOffset="3383.3783">4499-1767 58,'4'8'94,"-4"-8"6,-7 15 1,3-3-61,-6 0-1,3 6 3,-6-2-7,2 5-3,-6-4-9,4 4-4,-3-3-3,3 2-4,-2-4-1,4 2-5,-1-4 1,5 0-4,0-1 2,3-1-2,2-1-4,1-3 3,1-8-1,9 12 2,3-7-1,6-2 1,4 0 1,4 0-1,6-2 1,1 3-2,4 1 0,1 0-2,-4 3 0,-2 0 1,-4 2-2,-4 0 1,-6 0-1,-3-1 1,-4-1-2,-4-1 1,-7-7-5,5 10-6,-5-10-14,0 0-22,5 8-61,-5-8-11,0 0-1,0 0-2</inkml:trace>
          <inkml:trace contextRef="#ctx0" brushRef="#br0" timeOffset="3993.8885">4349-1473 122,'0'0'106,"0"0"1,0 0 4,27-4-69,-2-4 0,19 0-3,9-6-10,18 2-6,12-5-8,18 2-1,11-3-6,10 3-1,6-3-4,2 4-1,-2 0 5,-1 0-1,-9-1 1,-7 2-1,-12-1 0,-9 1-1,-12 0 3,-10 1-1,-13 2-1,-11 3 0,-11 0-2,-9 3 1,-8 2-1,-6 0 0,-10 2-3,0 0-2,0 0 1,0 0-3,0 0-3,7 8-6,-4 0-13,-3-8-38,3 11-68,-3-11-5,3 13-2,-3-13-4</inkml:trace>
        </inkml:traceGroup>
        <inkml:traceGroup>
          <inkml:annotationXML>
            <emma:emma xmlns:emma="http://www.w3.org/2003/04/emma" version="1.0">
              <emma:interpretation id="{79B52E57-CD1F-4B84-BC20-5BFB7E1F6788}" emma:medium="tactile" emma:mode="ink">
                <msink:context xmlns:msink="http://schemas.microsoft.com/ink/2010/main" type="inkWord" rotatedBoundingBox="7508,3676 7962,4426 7511,4699 7057,3949"/>
              </emma:interpretation>
              <emma:one-of disjunction-type="recognition" id="oneOf3">
                <emma:interpretation id="interp11" emma:lang="en-US" emma:confidence="1">
                  <emma:literal>A</emma:literal>
                </emma:interpretation>
                <emma:interpretation id="interp12" emma:lang="en-US" emma:confidence="0">
                  <emma:literal>a</emma:literal>
                </emma:interpretation>
                <emma:interpretation id="interp13" emma:lang="en-US" emma:confidence="0">
                  <emma:literal>4</emma:literal>
                </emma:interpretation>
                <emma:interpretation id="interp14" emma:lang="en-US" emma:confidence="0">
                  <emma:literal>AH</emma:literal>
                </emma:interpretation>
                <emma:interpretation id="interp15" emma:lang="en-US" emma:confidence="0">
                  <emma:literal>AX</emma:literal>
                </emma:interpretation>
              </emma:one-of>
            </emma:emma>
          </inkml:annotationXML>
          <inkml:trace contextRef="#ctx0" brushRef="#br0" timeOffset="4945.7557">6635-2025 105,'11'-3'116,"-3"7"6,-5 7 2,-3 9-62,-9 6-18,1 15-7,-9 4-9,1 9-5,-6 3-2,0 4-6,-2-3-5,1-3 0,3-8-4,3-7-2,4-10 0,5-7-1,5-9-3,3-14 0,0 0-3,14-14-4,-1-7-5,-2-9-6,6-6-8,-3-14-11,7-1-6,-6-10 1,5 5 4,-6-1 4,4 4 12,-7 2 12,2 9 15,-3 9 13,-2 4 11,2 8 4,-7 3 0,4 6 3,-7 3-9,0 9 0,8 0-9,-2 11 2,-2 5-3,5 7-2,1 6-2,4 8-1,1 5 3,8 7-4,0 2 1,6 4-3,-1 2-3,3 0 1,-1-3-4,0-2 0,-1-4-2,-3-4 0,-3-5-1,-4-4 0,-3-9-2,-3-4 0,-4-7-1,-2-4-2,-7-11-5,7 4-9,-7-4-9,3-16-53,-3 7-62,-6-5 0,2 0-3,-6-3 1</inkml:trace>
          <inkml:trace contextRef="#ctx0" brushRef="#br0" timeOffset="5229.0756">6559-1591 202,'-10'1'136,"10"-1"-3,0 0 4,1-9-97,20 11 1,4-6-13,12 5-8,5-2-4,7 3-7,4 1-10,-3 0-12,0 7-36,-12-6-88,-3 4-4,-10-4-2,-9-1-5</inkml:trace>
        </inkml:traceGroup>
      </inkml:traceGroup>
    </inkml:traceGroup>
    <inkml:traceGroup>
      <inkml:annotationXML>
        <emma:emma xmlns:emma="http://www.w3.org/2003/04/emma" version="1.0">
          <emma:interpretation id="{4BFB1907-4111-4544-937A-5466FFD82555}" emma:medium="tactile" emma:mode="ink">
            <msink:context xmlns:msink="http://schemas.microsoft.com/ink/2010/main" type="paragraph" rotatedBoundingBox="826,5747 5032,5381 5039,5459 833,5825" alignmentLevel="2"/>
          </emma:interpretation>
        </emma:emma>
      </inkml:annotationXML>
      <inkml:traceGroup>
        <inkml:annotationXML>
          <emma:emma xmlns:emma="http://www.w3.org/2003/04/emma" version="1.0">
            <emma:interpretation id="{C37E1826-31AC-47B7-B9FE-CEEF2CD298D1}" emma:medium="tactile" emma:mode="ink">
              <msink:context xmlns:msink="http://schemas.microsoft.com/ink/2010/main" type="inkBullet" rotatedBoundingBox="828,5777 1294,5736 1299,5785 833,5825"/>
            </emma:interpretation>
            <emma:one-of disjunction-type="recognition" id="oneOf4">
              <emma:interpretation id="interp16" emma:lang="en-US" emma:confidence="0">
                <emma:literal>-</emma:literal>
              </emma:interpretation>
            </emma:one-of>
          </emma:emma>
        </inkml:annotationXML>
        <inkml:trace contextRef="#ctx0" brushRef="#br0" timeOffset="-5303.0666">0 12 117,'0'0'115,"0"0"3,0 0 2,0 0-68,16 0-20,-4-3-9,9 2-9,3-2-7,8 2-5,4-1-6,3 0-7,3 3-7,-2-2-7,2 5-15,-5-4-12,1 5-22,-5-1-39,-4-2 2,0 2 3</inkml:trace>
      </inkml:traceGroup>
      <inkml:traceGroup>
        <inkml:annotationXML>
          <emma:emma xmlns:emma="http://www.w3.org/2003/04/emma" version="1.0">
            <emma:interpretation id="{AD0691CF-E12D-468B-9B8C-DD8BFD862D7E}" emma:medium="tactile" emma:mode="ink">
              <msink:context xmlns:msink="http://schemas.microsoft.com/ink/2010/main" type="line" rotatedBoundingBox="1813,5661 5032,5381 5038,5443 1818,5722"/>
            </emma:interpretation>
          </emma:emma>
        </inkml:annotationXML>
        <inkml:traceGroup>
          <inkml:annotationXML>
            <emma:emma xmlns:emma="http://www.w3.org/2003/04/emma" version="1.0">
              <emma:interpretation id="{30F256F2-457B-43EA-BDE4-8343CA3A369B}" emma:medium="tactile" emma:mode="ink">
                <msink:context xmlns:msink="http://schemas.microsoft.com/ink/2010/main" type="inkWord" rotatedBoundingBox="1813,5661 5032,5381 5038,5443 1818,5722"/>
              </emma:interpretation>
              <emma:one-of disjunction-type="recognition" id="oneOf5">
                <emma:interpretation id="interp17" emma:lang="en-US" emma:confidence="0">
                  <emma:literal>-----</emma:literal>
                </emma:interpretation>
                <emma:interpretation id="interp18" emma:lang="en-US" emma:confidence="0">
                  <emma:literal>=.</emma:literal>
                </emma:interpretation>
                <emma:interpretation id="interp19" emma:lang="en-US" emma:confidence="0">
                  <emma:literal>-A-A</emma:literal>
                </emma:interpretation>
                <emma:interpretation id="interp20" emma:lang="en-US" emma:confidence="0">
                  <emma:literal>~==</emma:literal>
                </emma:interpretation>
                <emma:interpretation id="interp21" emma:lang="en-US" emma:confidence="0">
                  <emma:literal>==</emma:literal>
                </emma:interpretation>
              </emma:one-of>
            </emma:emma>
          </inkml:annotationXML>
          <inkml:trace contextRef="#ctx0" brushRef="#br0" timeOffset="-4912.4182">988-65 190,'0'0'130,"0"0"2,0 0 3,14-7-84,-2 1-20,10 4-5,3-3-8,6 3-7,2 0-9,2 1-10,4 1-10,-4-1-17,3 5-34,-7-3-64,-1 1-2,-4 0 2,-5-1 0</inkml:trace>
          <inkml:trace contextRef="#ctx0" brushRef="#br0" timeOffset="-4286.0942">1741-155 211,'0'0'116,"-4"-10"1,4 10-2,16-6-104,1 4-1,6 0-4,6 1-1,8-1-5,5 1-2,9 3-6,4-2-9,6 3-6,-3-5-21,3 4-45,-5-2-27,-4-2 5,-4 1 0</inkml:trace>
          <inkml:trace contextRef="#ctx0" brushRef="#br0" timeOffset="-3973.5715">2536-238 229,'0'0'119,"11"7"3,-4-8-2,4 0-96,2-1-14,6 0 0,5-1-4,6 1-6,5 0-7,4 0-8,6 2-13,-1-4-13,10 6-22,-6-2-57,0 0-1,-3-1 2,-6 1 7</inkml:trace>
          <inkml:trace contextRef="#ctx0" brushRef="#br0" timeOffset="-3628.7945">3336-274 256,'17'-1'126,"2"-1"7,1-2-4,3 2-114,0-2-2,5 1-4,3 0-7,2 0-8,1 3-23,-5-5-37,3 3-62,-2 0-5,0 1 1,-4-1 0</inkml:trace>
          <inkml:trace contextRef="#ctx0" brushRef="#br0" timeOffset="-3378.7883">3941-325 134,'9'1'123,"3"-1"3,3 0-3,8 3-78,-3-6-12,5 5-8,0-1-18,0-2-16,1 3-36,-4-3-72,2 1-6,-2-1-4,-2 0 3</inkml:trace>
        </inkml:traceGroup>
      </inkml:traceGroup>
    </inkml:traceGroup>
  </inkml:traceGroup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13T02:22:53.532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B9A01730-DD15-46A1-AE56-46772CBABAC5}" emma:medium="tactile" emma:mode="ink">
          <msink:context xmlns:msink="http://schemas.microsoft.com/ink/2010/main" type="writingRegion" rotatedBoundingBox="4952,3452 5239,3452 5239,5335 4952,5335"/>
        </emma:interpretation>
      </emma:emma>
    </inkml:annotationXML>
    <inkml:traceGroup>
      <inkml:annotationXML>
        <emma:emma xmlns:emma="http://www.w3.org/2003/04/emma" version="1.0">
          <emma:interpretation id="{AB67AD77-592F-4EDF-A557-12807ADCB105}" emma:medium="tactile" emma:mode="ink">
            <msink:context xmlns:msink="http://schemas.microsoft.com/ink/2010/main" type="paragraph" rotatedBoundingBox="4952,3452 5239,3452 5239,5335 4952,533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3C8DB5B-DF7B-425A-8AF4-20FCACE4B73D}" emma:medium="tactile" emma:mode="ink">
              <msink:context xmlns:msink="http://schemas.microsoft.com/ink/2010/main" type="line" rotatedBoundingBox="4952,3452 5239,3452 5239,5335 4952,5335"/>
            </emma:interpretation>
          </emma:emma>
        </inkml:annotationXML>
        <inkml:traceGroup>
          <inkml:annotationXML>
            <emma:emma xmlns:emma="http://www.w3.org/2003/04/emma" version="1.0">
              <emma:interpretation id="{5EFC22F8-3F19-4F76-A9B9-9B7CF9C62816}" emma:medium="tactile" emma:mode="ink">
                <msink:context xmlns:msink="http://schemas.microsoft.com/ink/2010/main" type="inkWord" rotatedBoundingBox="5090,4345 5239,4345 5239,5335 5090,5335"/>
              </emma:interpretation>
              <emma:one-of disjunction-type="recognition" id="oneOf0">
                <emma:interpretation id="interp0" emma:lang="en-US" emma:confidence="0">
                  <emma:literal>!</emma:literal>
                </emma:interpretation>
                <emma:interpretation id="interp1" emma:lang="en-US" emma:confidence="0">
                  <emma:literal>¥</emma:literal>
                </emma:interpretation>
                <emma:interpretation id="interp2" emma:lang="en-US" emma:confidence="0">
                  <emma:literal>"</emma:literal>
                </emma:interpretation>
                <emma:interpretation id="interp3" emma:lang="en-US" emma:confidence="0">
                  <emma:literal>:</emma:literal>
                </emma:interpretation>
                <emma:interpretation id="interp4" emma:lang="en-US" emma:confidence="0">
                  <emma:literal>1</emma:literal>
                </emma:interpretation>
              </emma:one-of>
            </emma:emma>
          </inkml:annotationXML>
          <inkml:trace contextRef="#ctx0" brushRef="#br0">0 0 205,'1'10'124,"-1"1"-1,0 3-3,2 5-90,-3 3-7,3 3-14,1 3-14,-1 0-11,5 5-23,-4-6-27,4 3-55,0-1-2,-1-2 0,0-1 2</inkml:trace>
          <inkml:trace contextRef="#ctx0" brushRef="#br0" timeOffset="298.2006">123 774 168,'4'14'117,"-1"1"-4,-1-1 0,-1-2-94,1 6-1,0-3-12,1 1-7,-1 2-13,-1-3-16,3 4-24,-4-2-57,1-1-2,0-1-2,-1-3 2</inkml:trace>
          <inkml:trace contextRef="#ctx0" brushRef="#br0" timeOffset="-265.6274">-138-882 82,'0'0'105,"6"-11"0,-6 11 3,0 0-59,0 0 1,9 14-9,-7-1-12,4 8-6,-3 2-5,3 5-2,0 2-10,-1 3-11,1 4-23,-5-2-42,2 1-48,0 0-5,0-1 1,0 0-5</inkml:trace>
        </inkml:traceGroup>
      </inkml:traceGroup>
    </inkml:traceGroup>
  </inkml:traceGroup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7:26:15.062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817A9762-EC93-44C2-8BC7-44612B1C1AC3}" emma:medium="tactile" emma:mode="ink">
          <msink:context xmlns:msink="http://schemas.microsoft.com/ink/2010/main" type="writingRegion" rotatedBoundingBox="2194,4778 2420,16080 1150,16105 924,4803"/>
        </emma:interpretation>
      </emma:emma>
    </inkml:annotationXML>
    <inkml:traceGroup>
      <inkml:annotationXML>
        <emma:emma xmlns:emma="http://www.w3.org/2003/04/emma" version="1.0">
          <emma:interpretation id="{F3AAF905-DBF2-4245-AA83-26F23BFC424E}" emma:medium="tactile" emma:mode="ink">
            <msink:context xmlns:msink="http://schemas.microsoft.com/ink/2010/main" type="paragraph" rotatedBoundingBox="2194,4778 2420,16080 1150,16105 924,480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F2DCC2A-A405-42C6-B888-E6699FCAE3E6}" emma:medium="tactile" emma:mode="ink">
              <msink:context xmlns:msink="http://schemas.microsoft.com/ink/2010/main" type="line" rotatedBoundingBox="2194,4778 2420,16080 1150,16105 924,4803"/>
            </emma:interpretation>
          </emma:emma>
        </inkml:annotationXML>
        <inkml:traceGroup>
          <inkml:annotationXML>
            <emma:emma xmlns:emma="http://www.w3.org/2003/04/emma" version="1.0">
              <emma:interpretation id="{46062FED-E151-49F8-9C0A-CDEDB24D2A45}" emma:medium="tactile" emma:mode="ink">
                <msink:context xmlns:msink="http://schemas.microsoft.com/ink/2010/main" type="inkWord" rotatedBoundingBox="2097,8930 2126,10415 1134,10435 1104,8950"/>
              </emma:interpretation>
              <emma:one-of disjunction-type="recognition" id="oneOf0">
                <emma:interpretation id="interp0" emma:lang="en-US" emma:confidence="0">
                  <emma:literal>k</emma:literal>
                </emma:interpretation>
                <emma:interpretation id="interp1" emma:lang="en-US" emma:confidence="0">
                  <emma:literal>!</emma:literal>
                </emma:interpretation>
                <emma:interpretation id="interp2" emma:lang="en-US" emma:confidence="0">
                  <emma:literal>l</emma:literal>
                </emma:interpretation>
                <emma:interpretation id="interp3" emma:lang="en-US" emma:confidence="0">
                  <emma:literal>1</emma:literal>
                </emma:interpretation>
                <emma:interpretation id="interp4" emma:lang="en-US" emma:confidence="0">
                  <emma:literal>¥</emma:literal>
                </emma:interpretation>
              </emma:one-of>
            </emma:emma>
          </inkml:annotationXML>
          <inkml:trace contextRef="#ctx0" brushRef="#br0">267 3899 168,'-37'-38'137,"37"38"2,-21-27 0,21 27-81,0 0-15,0 0-13,26-14-8,1 19-7,7 2-5,7 12-4,12 10-2,5 10 0,5 16-1,2 13-1,-5 14 2,-4 7 0,-10 8 1,-10 0 0,-17 2 0,-9-3 1,-15-1 1,-9-8 0,-11-10-3,-6-2 1,-3-5-3,-2-7 2,0-10-2,2-5 1,2-9-2,8-8 0,3-4-2,21-27 2,-29 29-3,29-29-3,0 0-1,0 0-6,0 0-13,-25 5-32,25-5-95,0 0-4,0 0 1,0 0-3</inkml:trace>
          <inkml:trace contextRef="#ctx0" brushRef="#br0" timeOffset="-1063.9828">-151 4163 99,'0'0'132,"4"26"1,4 3 7,-20-2-67,19 28-13,-12-9-12,10 22-10,-5-5-9,2 9-10,-2-4-5,3 2-6,-1-7-2,5 0-4,-2-8-1,5-6-1,-1-8-4,-1-8-3,6-4-9,-14-29-12,32 27-39,-32-27-80,31-31-5,-16-6 2,6-9-1</inkml:trace>
          <inkml:trace contextRef="#ctx0" brushRef="#br0" timeOffset="-532.5483">-159 4303 209,'0'0'145,"-36"-32"-3,36 32 3,-2-38-90,23 26-20,1-5-12,19 5-10,5 2-5,10 5-5,2 8-2,0 6-1,0 8-2,-10 7-1,-9 5 0,-13 10 0,-11 2 1,-13 0-2,-12-2 3,-9-1-2,-10-1 3,-5-6 1,-7-2 1,0-7 0,0-8 1,5 1 0,4-5-1,8-3 1,24-7-1,-21 7-1,21-7 0,0 0-1,45 7 0,-11-2 0,5 2-1,7 5 0,0 5 1,0 7-1,-5 5-1,-10 8 2,-12 4-2,-9 0 1,-12 2 1,-8-2 1,-9-2 1,-5-5 2,-10-10-1,-5-5 2,-4-11-2,1-1 1,-3-7-2,6-7 1,0-1-3,8 1-4,7 0-4,2-5-11,22 12-13,0 0-23,0 0-49,0 0-45,46-15 0,-20 6 3</inkml:trace>
          <inkml:trace contextRef="#ctx0" brushRef="#br0" timeOffset="-3100.0098">346 68 131,'0'0'131,"0"0"1,0 0 5,-24 4-69,33 18-18,-9-22-9,-12 48-8,-5-11-6,8 18-2,-18 6-2,5 11-6,-7 8-3,-2 7-4,-5 2 0,4 5-5,1-7 2,4-9-6,5-11 0,6-9 0,3-14 0,6-15 0,7-29 1,0 0 0,15-36 0,4-5-2,3-10 1,2-7-1,5-3-1,2-6 0,-2 4-2,3 3 0,-3-6-4,0 3 3,-3-2-2,1-2 2,-1-1 0,1 3 1,-3 0 0,-2 9 2,-8 10 3,-6 12-1,-3 8 1,-5 26-1,0-22 0,0 22 0,0 0 0,2 22 0,-2-22-1,24 41 1,-5-10 0,1 17 4,4 8 1,0 12-2,-2 4 1,0 8-2,-1 4 2,-1 1-2,1 2 2,-1-12-6,4-3 0,-2-2 1,2-4-1,0-6 1,0-4-1,-2-6 0,-5-9 1,0-2-1,-5-10 0,-12-29 0,14 29-3,-14-29-2,0 0-5,0-29-9,0 29-19,-14-60-37,16 33-76,-19-14-4,5 10 4,-14-8-1</inkml:trace>
          <inkml:trace contextRef="#ctx0" brushRef="#br0" timeOffset="-2776.4076">201 826 190,'-27'-5'145,"27"5"-1,-29-2 2,29 2-84,0 0-21,0 0-8,0 0-7,0 0-8,32-7-7,-32 7-3,43 2-1,-7 0-3,8 1-1,7-1 1,4 3-5,1-2-1,2-1-2,-5 0-2,-5 3-5,-12-7-4,-2 9-10,-34-7-12,36 7-31,-36-7-70,0 0-9,0 0 3,0 0 1</inkml:trace>
          <inkml:trace contextRef="#ctx0" brushRef="#br0" timeOffset="-2165.8388">648-312 149,'0'0'132,"-32"-24"1,32 24 1,0 0-67,0 0-19,0 0-16,51 5-6,-15 12-9,17 14-2,5 8-4,12 12 0,3 14-4,2 10 1,-8 12 3,-6 14-2,-15 8 2,-15 12-4,-11 0 3,-16 7-3,-11-5 1,-7 0-3,-13-7-2,0-10-1,-2-12-1,0-11 2,5-16-2,0-11 1,2-13 0,5-9-1,1-12-1,16-22-1,-20 26-3,20-26-3,0 0-6,0 0-16,0 0-56,0 0-73,0 0 1,22-21-5,0 9 1</inkml:trace>
          <inkml:trace contextRef="#ctx0" brushRef="#br0" timeOffset="1063.9442">696 9828 213,'-19'-22'138,"19"22"0,-29-17 4,-5 3-90,34 14-12,-56 7-12,25 10-8,-13 0-5,1 9-6,-5 6 1,4 11-5,3 6 2,7 6-4,8 6 2,9 9-2,9-5 0,21 5 2,8-5-2,18-2 1,9-7-1,15-11 0,5-8-2,4-11 2,3-6-3,-10-8 1,-4-5 0,-15-2 0,-10-5-1,-12 0-2,-24 0-1,27 0-1,-27 0-3,0 0-8,0 0-12,0 0-22,0 0-52,9-24-48,-9 24 2,0 0-2,5-27 1</inkml:trace>
          <inkml:trace contextRef="#ctx0" brushRef="#br0" timeOffset="1705.9348">759 9333 190,'-24'-8'134,"0"-4"-1,24 12 3,-37-19-74,37 19-13,0 0-16,32 17-6,-8-3-8,12 13-5,10 7-3,10 12-1,-1 9-1,8 13-3,0 9-2,-5 8-2,-10 4 1,-4 8-1,-18 2 1,-7 2-1,-11 1 0,-11 4 0,-11-7 2,-8-5 1,-5-4-1,-2-10 1,-4-13 0,6-6-2,-4-13 0,11-12 0,-4-9-1,24-27-2,-26 31 1,26-31-1,0 0 0,0 0-1,-22 19-1,22-19-3,0 0-2,0 0-2,0 0-7,0 0-13,0 0-34,0 0-90,0 0 0,0 0-1,7-26 2</inkml:trace>
        </inkml:traceGroup>
      </inkml:traceGroup>
    </inkml:traceGroup>
  </inkml:traceGroup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8:38:31.515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4627E057-A2E9-4208-AF24-BE75ABC75A8F}" emma:medium="tactile" emma:mode="ink">
          <msink:context xmlns:msink="http://schemas.microsoft.com/ink/2010/main" type="writingRegion" rotatedBoundingBox="11836,13549 14263,13457 14405,17220 11978,17311"/>
        </emma:interpretation>
      </emma:emma>
    </inkml:annotationXML>
    <inkml:traceGroup>
      <inkml:annotationXML>
        <emma:emma xmlns:emma="http://www.w3.org/2003/04/emma" version="1.0">
          <emma:interpretation id="{FA88B317-AABC-4E80-BA8F-F9F1525C36AC}" emma:medium="tactile" emma:mode="ink">
            <msink:context xmlns:msink="http://schemas.microsoft.com/ink/2010/main" type="paragraph" rotatedBoundingBox="12114,13352 12725,14093 12232,14499 11622,1375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B4E89C1-B370-4577-A358-197F5FFA8C04}" emma:medium="tactile" emma:mode="ink">
              <msink:context xmlns:msink="http://schemas.microsoft.com/ink/2010/main" type="line" rotatedBoundingBox="12114,13352 12725,14093 12232,14499 11622,13757"/>
            </emma:interpretation>
          </emma:emma>
        </inkml:annotationXML>
        <inkml:traceGroup>
          <inkml:annotationXML>
            <emma:emma xmlns:emma="http://www.w3.org/2003/04/emma" version="1.0">
              <emma:interpretation id="{7B32A41C-D4B4-49B0-91FE-2EBE2CAC4AA5}" emma:medium="tactile" emma:mode="ink">
                <msink:context xmlns:msink="http://schemas.microsoft.com/ink/2010/main" type="inkWord" rotatedBoundingBox="12114,13352 12725,14093 12232,14499 11622,13757"/>
              </emma:interpretation>
              <emma:one-of disjunction-type="recognition" id="oneOf0">
                <emma:interpretation id="interp0" emma:lang="en-US" emma:confidence="0">
                  <emma:literal>Ic</emma:literal>
                </emma:interpretation>
                <emma:interpretation id="interp1" emma:lang="en-US" emma:confidence="0">
                  <emma:literal>I C</emma:literal>
                </emma:interpretation>
                <emma:interpretation id="interp2" emma:lang="en-US" emma:confidence="0">
                  <emma:literal>I c</emma:literal>
                </emma:interpretation>
                <emma:interpretation id="interp3" emma:lang="en-US" emma:confidence="0">
                  <emma:literal>Is</emma:literal>
                </emma:interpretation>
                <emma:interpretation id="interp4" emma:lang="en-US" emma:confidence="0">
                  <emma:literal>I (</emma:literal>
                </emma:interpretation>
              </emma:one-of>
            </emma:emma>
          </inkml:annotationXML>
          <inkml:trace contextRef="#ctx0" brushRef="#br0">22 57 202,'0'0'129,"0"0"-1,-25-12 4,25 12-70,0 0-19,0 0-10,18-20-11,5 15-5,0-2-7,13 3-2,1-1-4,6 5-4,8 0-9,-8 0-9,10 14-21,-22-16-48,13 13-48,-12-2 0,-2 7-3,-10-4 4</inkml:trace>
          <inkml:trace contextRef="#ctx0" brushRef="#br0" timeOffset="-765.6682">214 39 174,'0'0'129,"0"0"6,20-7 1,-20 7-55,0 0-19,0 0-17,0 0-11,0 0-9,0 34-6,0-14-6,5 10-1,-3 2-5,3 7 0,-3 0-2,-2-3-2,0 1 0,-2-3-1,0 0-1,-1-4 0,1-3-1,0-4-2,-1-2-1,3-21-1,0 34-2,0-34-6,0 0-14,0 0-16,0 0-48,0 0-56,28-14-1,-24-6 1,-4 20 2</inkml:trace>
          <inkml:trace contextRef="#ctx0" brushRef="#br0" timeOffset="-390.6134">127 573 192,'-30'4'131,"30"-4"1,-20 0 4,20 0-61,0 0-21,0 0-15,0 0-9,0 0-7,0 0-5,25-9-4,0 12-2,3-3-5,6 2-1,2-2-2,3 0-1,0 2-2,-5 3-1,0-1-3,-6-2-1,-5 5-3,-23-7-3,32 5-5,-32-5-7,0 0-13,0 0-29,22-18-77,-22 18-3,0 0 4,-18-30 2</inkml:trace>
          <inkml:trace contextRef="#ctx0" brushRef="#br0" timeOffset="406.272">714 381 187,'0'0'123,"0"0"4,0 0 0,-21-21-68,21 21-15,0 0-11,-25 3-6,25-3-6,-34 18-3,11-4-4,7 9-1,-4-1-4,6 6-1,3 1-3,6 1 0,5-5-1,9-2-1,-9-23-2,37 30 0,-12-23 0,4-1-2,3-1-3,-4-5-3,-1 5-5,-6-10-8,2 12-12,-23-7-31,22-5-74,-22 5-3,0 0 3,0 0 0</inkml:trace>
        </inkml:traceGroup>
      </inkml:traceGroup>
    </inkml:traceGroup>
    <inkml:traceGroup>
      <inkml:annotationXML>
        <emma:emma xmlns:emma="http://www.w3.org/2003/04/emma" version="1.0">
          <emma:interpretation id="{6A1BE6C2-AF5B-4244-8CFE-B8117A1E79D0}" emma:medium="tactile" emma:mode="ink">
            <msink:context xmlns:msink="http://schemas.microsoft.com/ink/2010/main" type="paragraph" rotatedBoundingBox="11961,14399 13658,14521 13600,15321 11903,151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8EF9E2E-2680-42BB-9B99-47D39BC3209D}" emma:medium="tactile" emma:mode="ink">
              <msink:context xmlns:msink="http://schemas.microsoft.com/ink/2010/main" type="line" rotatedBoundingBox="11961,14399 13658,14521 13600,15321 11903,15198"/>
            </emma:interpretation>
          </emma:emma>
        </inkml:annotationXML>
        <inkml:traceGroup>
          <inkml:annotationXML>
            <emma:emma xmlns:emma="http://www.w3.org/2003/04/emma" version="1.0">
              <emma:interpretation id="{85FE2D8F-C50D-48CC-8736-8238A38C9517}" emma:medium="tactile" emma:mode="ink">
                <msink:context xmlns:msink="http://schemas.microsoft.com/ink/2010/main" type="inkWord" rotatedBoundingBox="11961,14399 13658,14521 13600,15321 11903,15198"/>
              </emma:interpretation>
              <emma:one-of disjunction-type="recognition" id="oneOf1">
                <emma:interpretation id="interp5" emma:lang="en-US" emma:confidence="1">
                  <emma:literal>(from</emma:literal>
                </emma:interpretation>
                <emma:interpretation id="interp6" emma:lang="en-US" emma:confidence="1">
                  <emma:literal>(f rom</emma:literal>
                </emma:interpretation>
                <emma:interpretation id="interp7" emma:lang="en-US" emma:confidence="0">
                  <emma:literal>(fro m</emma:literal>
                </emma:interpretation>
                <emma:interpretation id="interp8" emma:lang="en-US" emma:confidence="0">
                  <emma:literal>(fro M</emma:literal>
                </emma:interpretation>
                <emma:interpretation id="interp9" emma:lang="en-US" emma:confidence="0">
                  <emma:literal>(fro •</emma:literal>
                </emma:interpretation>
              </emma:one-of>
            </emma:emma>
          </inkml:annotationXML>
          <inkml:trace contextRef="#ctx0" brushRef="#br0" timeOffset="20236.0002">867 1415 104,'0'0'96,"0"37"-6,0-37 5,-5 32-65,5-32-3,5 34-8,-3-13 3,-2-21 1,0 0-2,0 0 1,0 0-1,0 0-1,0-37-2,-4 1-2,6-1-6,-2-6-4,4 6-3,-1 1-1,4 6-3,-3 5-1,-4 25-4,21-25-7,-21 25-9,27 4-21,-27-4-28,21 12-41,-21-12-5,34 23 4,-14-12-1</inkml:trace>
          <inkml:trace contextRef="#ctx0" brushRef="#br0" timeOffset="20576.8098">1148 1304 209,'0'0'117,"-25"0"-6,25 0 3,-25 9-84,25-9-8,-16 34-9,9-11-5,2 0-4,3 2 0,2 4-1,2-8-1,3-1 1,-5-20-2,20 16-2,-20-16 0,30-16 0,-30 16-1,30-43 2,-21 16 0,0-5 1,-7 2-1,-4 5 1,-7 4-1,9 21 2,-30-29-3,30 29-5,-32-9-11,32 9-25,-27 4-25,27-4-46,0 0-4,0 0 2,0 0-1</inkml:trace>
          <inkml:trace contextRef="#ctx0" brushRef="#br0" timeOffset="20998.705">1340 1397 98,'0'0'90,"2"37"-6,-2-37 6,0 0-57,-12 27-3,12-27-4,0 0 1,0 0-1,-6-32-3,1 0 0,12 5-3,-5-10-11,7 3-4,0 0-2,7 6-2,0 5-3,-16 23 0,41-16-3,-41 16-2,42 28 1,-26-5-1,2 9-1,-7 0 0,3-3 1,-5-4 3,-9-25 5,14 28 2,-14-28 2,0 0 3,27-28 1,-9 8 2,-2-8 1,7 3-1,-5 0-5,5 5-1,-2 8-1,-21 12-3,32 7-6,-32-7-11,30 37-23,-26-14-57,5 2-13,5 2-5,-3-6 2</inkml:trace>
          <inkml:trace contextRef="#ctx0" brushRef="#br0" timeOffset="19278.8294">209 899 151,'-4'-27'113,"4"27"2,0 0-2,0 0-63,-30-9-15,30 9-9,-23 36-8,12-4-4,-3 9-5,0 12 1,5 9-2,5 4 1,4 2-2,4-1 1,5 1-8,5-6-6,9-8-4,0-6-9,11-4-12,-9-15-29,14 3-62,-7-6-4,-2-10 3,-1-3 3</inkml:trace>
          <inkml:trace contextRef="#ctx0" brushRef="#br0" timeOffset="19903.8883">481 1319 171,'0'0'112,"0"0"4,0 0-4,0 0-66,0 0-18,37-2-7,-15 0-10,10 2-13,5 2-25,-5-11-34,4 5-49,1-1-5,-7-2 0,-5 5-4</inkml:trace>
          <inkml:trace contextRef="#ctx0" brushRef="#br0" timeOffset="19685.098">677 1043 130,'-16'-25'111,"16"25"0,-29-34-1,29 34-53,-25-23-30,25 23-6,-28-5-10,28 5-3,0 0-2,-27 32-2,22-4 1,1 2-2,1 11 2,1 0 0,4 7 0,3 0-2,2 2 0,2-2-2,0-5 0,3 3-5,-3-12-4,4 3-10,-8-17-13,9 10-20,-14-30-36,4 20-31,-4-20-1,0 0 9</inkml:trace>
        </inkml:traceGroup>
      </inkml:traceGroup>
    </inkml:traceGroup>
    <inkml:traceGroup>
      <inkml:annotationXML>
        <emma:emma xmlns:emma="http://www.w3.org/2003/04/emma" version="1.0">
          <emma:interpretation id="{306CC7CB-FFA4-4F1E-9955-83158EACC3D3}" emma:medium="tactile" emma:mode="ink">
            <msink:context xmlns:msink="http://schemas.microsoft.com/ink/2010/main" type="paragraph" rotatedBoundingBox="12276,15611 14302,15338 14398,16051 12372,1632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20ECB4D-CD3D-4FDC-8026-C8E3D0643CC7}" emma:medium="tactile" emma:mode="ink">
              <msink:context xmlns:msink="http://schemas.microsoft.com/ink/2010/main" type="line" rotatedBoundingBox="12276,15611 14302,15338 14398,16051 12372,16324"/>
            </emma:interpretation>
          </emma:emma>
        </inkml:annotationXML>
        <inkml:traceGroup>
          <inkml:annotationXML>
            <emma:emma xmlns:emma="http://www.w3.org/2003/04/emma" version="1.0">
              <emma:interpretation id="{1DD9837F-B84E-4E25-BD3E-EAA608F3D535}" emma:medium="tactile" emma:mode="ink">
                <msink:context xmlns:msink="http://schemas.microsoft.com/ink/2010/main" type="inkWord" rotatedBoundingBox="12276,15611 14302,15338 14398,16051 12372,16324"/>
              </emma:interpretation>
              <emma:one-of disjunction-type="recognition" id="oneOf2">
                <emma:interpretation id="interp10" emma:lang="en-US" emma:confidence="0.5">
                  <emma:literal>capacitor</emma:literal>
                </emma:interpretation>
                <emma:interpretation id="interp11" emma:lang="en-US" emma:confidence="0">
                  <emma:literal>capail tar</emma:literal>
                </emma:interpretation>
                <emma:interpretation id="interp12" emma:lang="en-US" emma:confidence="0">
                  <emma:literal>(a painter</emma:literal>
                </emma:interpretation>
                <emma:interpretation id="interp13" emma:lang="en-US" emma:confidence="0">
                  <emma:literal>capai, tar</emma:literal>
                </emma:interpretation>
                <emma:interpretation id="interp14" emma:lang="en-US" emma:confidence="0">
                  <emma:literal>ca painter</emma:literal>
                </emma:interpretation>
              </emma:one-of>
            </emma:emma>
          </inkml:annotationXML>
          <inkml:trace contextRef="#ctx0" brushRef="#br0" timeOffset="21670.581">659 2205 150,'0'0'114,"-14"-32"1,14 32 0,-27-11-64,2 9-18,25 2-9,-46 27-7,26-2-4,-3 5-6,7 4 1,4 5-3,10 2-1,7-4-3,8-3-3,10-2-11,2-14-17,17 5-33,-4-12-57,3-4 0,1-7-3,1 0 4</inkml:trace>
          <inkml:trace contextRef="#ctx0" brushRef="#br0" timeOffset="22045.6014">997 2313 171,'-27'-28'113,"27"28"-1,-44-7 0,15 10-76,8 13-16,1-3-6,4 10-4,2 2-3,9 3-2,5-3-2,5 2 0,6-6-1,-11-21 1,34 23-2,-13-21-1,2-9 0,-3-7-1,-1-6 0,-1-5 0,-7-3-1,-1 1 2,-8 2-1,0 4 1,-2 21 0,-4-23 1,4 23-1,0 0 1,-3 23-2,3-23-3,16 41-5,-7-18-9,12 7-18,-10-10-26,12 1-49,-2-3-4,2-9 3,-3 0-2</inkml:trace>
          <inkml:trace contextRef="#ctx0" brushRef="#br0" timeOffset="22498.7512">1235 2377 149,'0'0'110,"-5"29"1,3-4-2,6 5-67,-6-3-22,7 10-2,-5-3-6,4 1-3,1-8-7,-3-2 2,0-4-3,-2-21 5,5 20-1,-5-20 1,0 0 0,-9-23-1,2-2 1,0-9-2,-2-12 1,2-9-4,0-6 0,5-1-2,2-2 2,4 5-1,6 9 0,-1 6-1,7 15 0,-16 29 1,34-10-1,-14 20 0,1 10 0,-5 8 0,2 6-1,-2 2 1,-4 5-1,-8-4 0,-2-3-2,-8-4 0,-3-3-3,9-27-6,-35 37-7,10-33-16,25-4-26,-30 10-51,30-10 3,0 0-3,-16-39 4</inkml:trace>
          <inkml:trace contextRef="#ctx0" brushRef="#br0" timeOffset="22889.405">1561 2167 174,'0'0'117,"-21"-10"3,21 10-1,-31 5-68,5-7-21,26 2-8,-38 18-9,38-18-3,-30 27-5,30-27-1,-18 32-3,18-32 0,-5 32-1,5-32 0,14 25-2,-14-25-1,32 12-2,-12-10-1,5-4 1,-2-3-1,0 3 0,-23 2 3,34-14 1,-34 14 3,0 0 0,23-9 1,-23 9 0,0 0 0,0 0 0,2 25-2,-2-25-2,12 30-4,-1-7-9,-11-23-15,28 41-21,-28-41-50,29 27-16,-29-27-3,39 5 3</inkml:trace>
          <inkml:trace contextRef="#ctx0" brushRef="#br0" timeOffset="23123.7815">1821 2135 155,'0'0'113,"-20"2"0,20-2-2,-3 23-70,3-23-7,-9 43-6,2-18-8,10 5-5,-6 2-6,8 0-4,0-5-10,1-6-14,13 2-30,-19-23-63,27 16-7,-27-16-3,37-7 0</inkml:trace>
          <inkml:trace contextRef="#ctx0" brushRef="#br0" timeOffset="23468.6001">1885 2071 141,'-25'-32'104,"25"32"-1,-41-37-10,41 37-75,-21-18-61,21 18-52,0 0-6,0 0-3,0 0 0</inkml:trace>
          <inkml:trace contextRef="#ctx0" brushRef="#br0" timeOffset="23311.2923">1938 2185 133,'0'0'108,"0"0"-2,0 0 2,0 0-60,-12 43-35,12-13-16,3-3-16,3 10-27,-1-3-56,0-11-2,4 0-4,-9-23 2</inkml:trace>
          <inkml:trace contextRef="#ctx0" brushRef="#br0" timeOffset="23921.7584">2015 2224 117,'-13'-21'112,"13"21"2,-19-30 1,19 30-45,0 0-29,-9-27-19,9 27-12,0 0-16,25-9-21,3 18-21,-8-14-20,12 10-45,3-5 0,-1 5 0,0-3 1</inkml:trace>
          <inkml:trace contextRef="#ctx0" brushRef="#br0" timeOffset="23703.0328">2047 1854 193,'-4'25'113,"1"0"2,3 9-5,-2 7-87,11 12-7,-6 4-5,3 5-7,6-3-14,-8-7-13,12-1-19,-16-17-16,14-7-40,-14-27-14,2 23 2,-2-23 4</inkml:trace>
          <inkml:trace contextRef="#ctx0" brushRef="#br0" timeOffset="24046.7654">2267 2144 132,'0'0'113,"-12"20"2,12-20-1,-18 39-58,18-39-17,-18 41-10,11-18-13,7 4-8,2-6-8,-2-21-8,18 37-14,-18-37-20,32 9-34,-32-9-40,37-14 1,-37 14-2,32-37 5</inkml:trace>
          <inkml:trace contextRef="#ctx0" brushRef="#br0" timeOffset="24328.0546">2342 2210 53,'-28'-2'87,"28"2"0,-6 25 2,6-25-51,6 34-19,-6-34 0,10 37 0,-10-37-5,11 29 2,-11-29 4,0 0 3,0 0 2,0 0 1,0 0 0,23-32-2,-21 5-1,10 2-7,-6-5-6,6 7-3,-1-2-3,3 5-5,-14 20-7,27-23-11,-6 23-24,-21 0-43,20-3-32,-20 3-2,23 3 0</inkml:trace>
        </inkml:traceGroup>
      </inkml:traceGroup>
    </inkml:traceGroup>
    <inkml:traceGroup>
      <inkml:annotationXML>
        <emma:emma xmlns:emma="http://www.w3.org/2003/04/emma" version="1.0">
          <emma:interpretation id="{B6B03BED-1F70-4395-9791-43A4DA2349E2}" emma:medium="tactile" emma:mode="ink">
            <msink:context xmlns:msink="http://schemas.microsoft.com/ink/2010/main" type="paragraph" rotatedBoundingBox="12247,16316 13999,16251 14036,17234 12284,1730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38CB8F7-AF1F-4336-8C7A-0292102A7A67}" emma:medium="tactile" emma:mode="ink">
              <msink:context xmlns:msink="http://schemas.microsoft.com/ink/2010/main" type="line" rotatedBoundingBox="12247,16316 13999,16251 14036,17234 12284,17300"/>
            </emma:interpretation>
          </emma:emma>
        </inkml:annotationXML>
        <inkml:traceGroup>
          <inkml:annotationXML>
            <emma:emma xmlns:emma="http://www.w3.org/2003/04/emma" version="1.0">
              <emma:interpretation id="{0BA4C85E-1BEB-4D54-8CA4-3E47315C3BA9}" emma:medium="tactile" emma:mode="ink">
                <msink:context xmlns:msink="http://schemas.microsoft.com/ink/2010/main" type="inkWord" rotatedBoundingBox="12247,16316 13999,16251 14036,17234 12284,17300"/>
              </emma:interpretation>
              <emma:one-of disjunction-type="recognition" id="oneOf3">
                <emma:interpretation id="interp15" emma:lang="en-US" emma:confidence="1">
                  <emma:literal>model)</emma:literal>
                </emma:interpretation>
                <emma:interpretation id="interp16" emma:lang="en-US" emma:confidence="0">
                  <emma:literal>mode!)</emma:literal>
                </emma:interpretation>
                <emma:interpretation id="interp17" emma:lang="en-US" emma:confidence="0">
                  <emma:literal>model}</emma:literal>
                </emma:interpretation>
                <emma:interpretation id="interp18" emma:lang="en-US" emma:confidence="0">
                  <emma:literal>Model)</emma:literal>
                </emma:interpretation>
                <emma:interpretation id="interp19" emma:lang="en-US" emma:confidence="0">
                  <emma:literal>model]</emma:literal>
                </emma:interpretation>
              </emma:one-of>
            </emma:emma>
          </inkml:annotationXML>
          <inkml:trace contextRef="#ctx0" brushRef="#br0" timeOffset="25468.7131">456 3221 156,'0'0'113,"-9"23"1,7 2-2,-3 0-88,5 10-5,-5-1-2,8 2-4,-6-1-6,3-8-1,0-27-1,-2 25 0,2-25-1,0 0-1,5-48 1,2 12-1,-1-12 0,4-5-3,-1 1 0,4 2-2,1 8 0,0 6 0,-1 15 0,-13 21-1,23-4 1,-23 4 1,25 32-1,-11-12 1,0 1 1,-14-21 1,27 30 2,-27-30 1,32 0 3,-32 0 0,37-28 2,-17 12-1,-20 16 1,39-34-2,-16 25-1,0 7-2,-3 6-3,1 10 1,-3 6-4,-2 3-2,0 9-7,-5-7-7,3 9-23,-14-34-27,12 39-53,-12-39-3,13 25 1,-13-25 2</inkml:trace>
          <inkml:trace contextRef="#ctx0" brushRef="#br0" timeOffset="25687.4767">1043 3210 180,'0'0'116,"-25"39"-2,15-19-1,10-20-91,-11 44-9,11-44-3,21 36-3,-21-36-3,38 14-3,-12-16 1,-1-5-1,-3-9 1,1-2-1,-4-8 0,-8 1 1,-4-2 2,-5 4 0,-9-2 2,7 25-1,-25-32 0,25 32 0,-34-14 0,34 14-3,-34 3-4,34-3-7,-25 20-9,25-20-22,-10 28-40,10-28-38,7 25-3,-7-25 0</inkml:trace>
          <inkml:trace contextRef="#ctx0" brushRef="#br0" timeOffset="26093.7572">1465 2893 183,'0'0'121,"0"0"3,-11 20-3,11-20-79,4 55-20,1-16-7,2 16-1,0-1-5,4 6-2,-4-3-4,2-7 1,-2-4-3,-3-12 1,1-9 0,-5-25-1,2 21 0,-2-21-1,-11-21 1,-1 1-3,-6-8 2,-2 3-2,-1 0 1,-4 0-1,2 7 2,3 6-2,20 12 1,-37 7 2,37-7-2,-16 39-1,16-14-7,0 0-6,14 9-22,-14-34-36,29 41-49,-4-29-4,10-5 1,-6-12 0</inkml:trace>
          <inkml:trace contextRef="#ctx0" brushRef="#br0" timeOffset="26406.2654">1652 3304 183,'0'0'116,"0"0"0,0 0-1,0 0-92,0 0-9,0 0-2,0 0-3,32 0-3,-32 0-2,32-26 0,-32 26-1,25-36-1,-25 36-1,12-41 2,-12 41 0,-9-32 0,9 32 0,-25-14 0,25 14 1,-35 16 0,35-16 0,-34 46-1,20-14 0,3 0-2,6 2 0,5 3-3,5-8-4,9 3-12,-14-32-20,41 39-46,-16-34-38,2-5-1,1-12-1</inkml:trace>
          <inkml:trace contextRef="#ctx0" brushRef="#br0" timeOffset="26671.9007">1951 2904 228,'0'0'129,"-9"23"-3,2-3 0,7 22-106,-2-1-7,4 16 2,-4 0-4,2 2-3,-4 0-6,1-6-1,3-5-5,-4-14-3,6-4-6,-2-30-6,5 23-19,-5-23-25,0 0-60,13-30-2,-13 30 2,14-30 1</inkml:trace>
          <inkml:trace contextRef="#ctx0" brushRef="#br0" timeOffset="27125.0553">1947 2719 207,'0'0'117,"0"0"6,0 0 1,0 0-90,23 18-8,2-4-9,0-3-2,5 17-4,-1 2-3,1 8-4,-7 6 2,-3 11-2,-6 4 0,-7 9-1,-9 1-1,-8-1 0,-5 1-2,-6-1 1,0-4-7,-6-9-4,6 0-9,-6-21-17,13 16-39,-4-20-55,7-3 1,11-27-3,-16 30 4</inkml:trace>
        </inkml:traceGroup>
      </inkml:traceGroup>
    </inkml:traceGroup>
  </inkml:traceGroup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</inkml:traceFormat>
        <inkml:channelProperties>
          <inkml:channelProperty channel="X" name="resolution" value="175" units="1/cm"/>
          <inkml:channelProperty channel="Y" name="resolution" value="310.22726" units="1/cm"/>
        </inkml:channelProperties>
      </inkml:inkSource>
      <inkml:timestamp xml:id="ts0" timeString="2013-03-29T08:38:33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4E588085-F4E8-4F79-B7AB-0642214E09B3}" emma:medium="tactile" emma:mode="ink">
          <msink:context xmlns:msink="http://schemas.microsoft.com/ink/2010/main" type="writingRegion" rotatedBoundingBox="19246,15638 19261,15638 19261,15653 19246,15653"/>
        </emma:interpretation>
      </emma:emma>
    </inkml:annotationXML>
    <inkml:traceGroup>
      <inkml:annotationXML>
        <emma:emma xmlns:emma="http://www.w3.org/2003/04/emma" version="1.0">
          <emma:interpretation id="{DF81DE20-27E2-4078-8782-25F1D3020403}" emma:medium="tactile" emma:mode="ink">
            <msink:context xmlns:msink="http://schemas.microsoft.com/ink/2010/main" type="paragraph" rotatedBoundingBox="19246,15638 19261,15638 19261,15653 19246,156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F9BBE67-C000-46B5-B196-5359ED87D1F2}" emma:medium="tactile" emma:mode="ink">
              <msink:context xmlns:msink="http://schemas.microsoft.com/ink/2010/main" type="line" rotatedBoundingBox="19246,15638 19261,15638 19261,15653 19246,15653"/>
            </emma:interpretation>
          </emma:emma>
        </inkml:annotationXML>
        <inkml:traceGroup>
          <inkml:annotationXML>
            <emma:emma xmlns:emma="http://www.w3.org/2003/04/emma" version="1.0">
              <emma:interpretation id="{A6970085-30AF-4B38-921A-BD6E5BE377B0}" emma:medium="tactile" emma:mode="ink">
                <msink:context xmlns:msink="http://schemas.microsoft.com/ink/2010/main" type="inkWord" rotatedBoundingBox="19246,15638 19261,15638 19261,15653 19246,15653"/>
              </emma:interpretation>
              <emma:one-of disjunction-type="recognition" id="oneOf0">
                <emma:interpretation id="interp0" emma:lang="en-US" emma:confidence="0">
                  <emma:literal>.</emma:literal>
                </emma:interpretation>
                <emma:interpretation id="interp1" emma:lang="en-US" emma:confidence="0">
                  <emma:literal>v</emma:literal>
                </emma:interpretation>
                <emma:interpretation id="interp2" emma:lang="en-US" emma:confidence="0">
                  <emma:literal>}</emma:literal>
                </emma:interpretation>
                <emma:interpretation id="interp3" emma:lang="en-US" emma:confidence="0">
                  <emma:literal>w</emma:literal>
                </emma:interpretation>
                <emma:interpretation id="interp4" emma:lang="en-US" emma:confidence="0">
                  <emma:literal>3</emma:literal>
                </emma:interpretation>
              </emma:one-of>
            </emma:emma>
          </inkml:annotationXML>
          <inkml:trace contextRef="#ctx0" brushRef="#br0">0 0,'0'0,"0"0,0 0,0 0,0 0,0 0</inkml:trace>
        </inkml:traceGroup>
      </inkml:traceGroup>
    </inkml:traceGroup>
  </inkml:traceGroup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8:38:17.449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24FF78BD-D0F3-4983-95F6-F22A3368D75A}" emma:medium="tactile" emma:mode="ink">
          <msink:context xmlns:msink="http://schemas.microsoft.com/ink/2010/main" type="writingRegion" rotatedBoundingBox="3481,9166 3787,12818 2675,12912 2368,9259"/>
        </emma:interpretation>
      </emma:emma>
    </inkml:annotationXML>
    <inkml:traceGroup>
      <inkml:annotationXML>
        <emma:emma xmlns:emma="http://www.w3.org/2003/04/emma" version="1.0">
          <emma:interpretation id="{26CB8561-1959-4B96-BA7B-EB8F19294C44}" emma:medium="tactile" emma:mode="ink">
            <msink:context xmlns:msink="http://schemas.microsoft.com/ink/2010/main" type="paragraph" rotatedBoundingBox="3481,9166 3787,12818 2675,12912 2368,925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17DFE48-F40E-490B-8C98-CDAA6D74C346}" emma:medium="tactile" emma:mode="ink">
              <msink:context xmlns:msink="http://schemas.microsoft.com/ink/2010/main" type="line" rotatedBoundingBox="3481,9166 3787,12818 2675,12912 2368,9259"/>
            </emma:interpretation>
          </emma:emma>
        </inkml:annotationXML>
        <inkml:traceGroup>
          <inkml:annotationXML>
            <emma:emma xmlns:emma="http://www.w3.org/2003/04/emma" version="1.0">
              <emma:interpretation id="{FBC156ED-BCCA-44F1-9C45-9CEF7EFA71B0}" emma:medium="tactile" emma:mode="ink">
                <msink:context xmlns:msink="http://schemas.microsoft.com/ink/2010/main" type="inkWord" rotatedBoundingBox="3481,9166 3787,12818 2675,12912 2368,9259"/>
              </emma:interpretation>
              <emma:one-of disjunction-type="recognition" id="oneOf0">
                <emma:interpretation id="interp0" emma:lang="en-US" emma:confidence="0">
                  <emma:literal>¥</emma:literal>
                </emma:interpretation>
                <emma:interpretation id="interp1" emma:lang="en-US" emma:confidence="0">
                  <emma:literal>}</emma:literal>
                </emma:interpretation>
                <emma:interpretation id="interp2" emma:lang="en-US" emma:confidence="0">
                  <emma:literal>?</emma:literal>
                </emma:interpretation>
                <emma:interpretation id="interp3" emma:lang="en-US" emma:confidence="0">
                  <emma:literal>z</emma:literal>
                </emma:interpretation>
                <emma:interpretation id="interp4" emma:lang="en-US" emma:confidence="0">
                  <emma:literal>€</emma:literal>
                </emma:interpretation>
              </emma:one-of>
            </emma:emma>
          </inkml:annotationXML>
          <inkml:trace contextRef="#ctx0" brushRef="#br0">-13102 212 56,'0'0'111,"-2"-27"-1,2 27-16,-9-23-24,9 23-6,0 0-10,0 0-12,-5-30-6,5 30-9,0 0-2,0 0-4,0 0-2,5 35-4,-3-15 0,7 10-4,1 6 0,3 8-2,1 4 0,2 4-1,2-4-2,-2 0-2,0-2-2,0-3 2,-2-6-3,0-8 2,-3-3-2,-11-26-1,18 29 2,-18-29-1,0 0 1,21 9-1,-21-9 0,0 0 0,23-36 1,-12 15-2,0-4 1,3-7 0,0-4-1,2-5 0,-2 0 0,-1-3 0,-4-2-1,1 1 3,1-3-2,-4 2-1,-3 1-1,1 6 2,-3-2-1,1 4 1,-1 5-1,-2 5-2,0 6 2,0 21 0,0-30 1,0 30-2,0 0-2,0 0 0,0 0-1,0 0-5,0 0-7,0 0-10,13 28-18,-13-28-45,0 0-54,-2 23-3,2-23 3,5 20-1</inkml:trace>
          <inkml:trace contextRef="#ctx0" brushRef="#br0" timeOffset="859.4188">-12551 426 179,'0'0'132,"0"0"-3,0 0 5,30 50-91,-33-25-13,15 16-4,-10 1-6,7 6-3,-4-7-6,6 2-2,-6-9-3,1-4-1,-3-7-2,-3-23 1,7 23-2,-7-23 0,0 0 0,16-30-1,-7 7 1,7-2-1,0 0-1,4-3-2,1 6 2,-1 3-2,1 13 1,-21 6 1,34 11-2,-34-11 1,23 34 0,-16-11 1,-3 4-1,-1-1 2,-8 1 0,1-4 1,-8-3-1,-2 1 3,14-21-2,-34 27 1,11-22 0,1-1 0,-1-6-2,0-5-2,2 0-4,1-2-8,20 9-7,-30-16-18,30 16-33,0 0-56,0 0-15,0 0 0,32-9 3</inkml:trace>
          <inkml:trace contextRef="#ctx0" brushRef="#br0" timeOffset="1171.9336">-12188 476 216,'0'0'138,"0"0"-4,0 0 2,0 0-96,0 0-14,14 39-6,-12-9-6,7 9-2,-4 2-5,4 7 1,-5-5-4,1 0-2,-1-2-8,-4-9-11,10 7-15,-10-39-41,-3 37-68,3-37-3,3 23 0,-3-23 1</inkml:trace>
          <inkml:trace contextRef="#ctx0" brushRef="#br0" timeOffset="1890.7211">-13060 1620 154,'18'23'132,"-2"0"-2,-5 7 7,8 20-69,-8-9-26,19 16-10,-12-2-10,12 2-3,-7-7-6,2-2-3,-3-11-4,-1-8-1,-21-29-1,37 18 0,-37-18-1,29-45-2,-15 4 0,0-14-1,-1-7-1,1-4-1,0-5 1,-1 5-5,-1 9-1,-1 9 6,-2 11-5,-2 10 5,-7 27-6,14-32 5,-14 32-9,0 0 5,0 0-4,0 0-13,25 23-11,-25-23-38,0 20-63,0-20-2,2 35 4,-2-35 0</inkml:trace>
          <inkml:trace contextRef="#ctx0" brushRef="#br0" timeOffset="2406.3807">-12521 1668 190,'0'0'129,"0"41"5,4-13-3,-13-1-85,18 14-12,-11-4-10,9 6-7,-7-4-7,4 0-3,-1-3-4,1-4-1,-2-7-2,-2-25 0,3 30-2,-3-30 1,0 0-1,9-23 0,-2-4 1,-1-3-1,6-2 0,4-4-1,0 8 1,0 3-1,-16 25 0,36-18 2,-36 18-1,35 18 1,-35-18 0,22 41 0,-12-16 1,-4 3 1,-6-3-1,-2-2 2,-5-3 1,7-20 1,-27 34 0,27-34 0,-39 23 1,39-23-1,-34 12-3,34-12-6,-25 0-14,25 0-32,-12-25-82,12 25-4,5-39-1,2 16-1</inkml:trace>
          <inkml:trace contextRef="#ctx0" brushRef="#br0" timeOffset="2782.4233">-12241 1750 201,'0'0'135,"3"-20"2,-3 20-3,16-25-82,-16 25-29,29 0-7,-8 9-4,-21-9-5,32 34-4,-18-9-2,-5 7 0,-2 2 0,-5 3 0,-7-1-2,3 1 2,-7-3-1,2-2 1,0-7 0,3-4 1,4-21 0,-7 27 0,7-27 1,0 0 0,0 0 0,34 12-1,-34-12-1,36-5-3,-13 5-7,-23 0-11,53 7-43,-53-7-75,32 7-1,-32-7-2,23 7-1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6:45:03.242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0444671E-2EFF-4E1E-B4FA-985603DC67FC}" emma:medium="tactile" emma:mode="ink">
          <msink:context xmlns:msink="http://schemas.microsoft.com/ink/2010/main" type="writingRegion" rotatedBoundingBox="18083,14195 21335,12737 21976,14170 18724,15627"/>
        </emma:interpretation>
      </emma:emma>
    </inkml:annotationXML>
    <inkml:traceGroup>
      <inkml:annotationXML>
        <emma:emma xmlns:emma="http://www.w3.org/2003/04/emma" version="1.0">
          <emma:interpretation id="{E447F119-9932-4379-A428-9EA33910DD82}" emma:medium="tactile" emma:mode="ink">
            <msink:context xmlns:msink="http://schemas.microsoft.com/ink/2010/main" type="paragraph" rotatedBoundingBox="18083,14195 21335,12737 21976,14170 18724,1562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AB09A85-8D76-41DE-91CF-D19FAB431BD1}" emma:medium="tactile" emma:mode="ink">
              <msink:context xmlns:msink="http://schemas.microsoft.com/ink/2010/main" type="line" rotatedBoundingBox="18083,14195 21335,12737 21976,14170 18724,15627"/>
            </emma:interpretation>
          </emma:emma>
        </inkml:annotationXML>
        <inkml:traceGroup>
          <inkml:annotationXML>
            <emma:emma xmlns:emma="http://www.w3.org/2003/04/emma" version="1.0">
              <emma:interpretation id="{4462FF6B-4DA5-4C44-A6B8-214741F0BD62}" emma:medium="tactile" emma:mode="ink">
                <msink:context xmlns:msink="http://schemas.microsoft.com/ink/2010/main" type="inkWord" rotatedBoundingBox="18083,14195 21335,12737 21976,14170 18724,15627"/>
              </emma:interpretation>
              <emma:one-of disjunction-type="recognition" id="oneOf0">
                <emma:interpretation id="interp0" emma:lang="en-US" emma:confidence="0">
                  <emma:literal>vet</emma:literal>
                </emma:interpretation>
                <emma:interpretation id="interp1" emma:lang="en-US" emma:confidence="0">
                  <emma:literal>Vas</emma:literal>
                </emma:interpretation>
                <emma:interpretation id="interp2" emma:lang="en-US" emma:confidence="0">
                  <emma:literal>van</emma:literal>
                </emma:interpretation>
                <emma:interpretation id="interp3" emma:lang="en-US" emma:confidence="0">
                  <emma:literal>"a</emma:literal>
                </emma:interpretation>
                <emma:interpretation id="interp4" emma:lang="en-US" emma:confidence="0">
                  <emma:literal>vas</emma:literal>
                </emma:interpretation>
              </emma:one-of>
            </emma:emma>
          </inkml:annotationXML>
          <inkml:trace contextRef="#ctx0" brushRef="#br0">14 17 155,'-20'-23'127,"20"23"6,0 0 1,0 0-44,0 0-35,20 11-12,-20-11-10,23 37-5,-12-12-9,12 14-2,-2 2-6,6 7-3,1 2-2,1 7-2,-1 0-2,4 3-1,-5-6-1,-2-1 0,-2-7-1,-3-10 1,-1-6 0,-19-30 3,25 20-1,-25-20 1,20-29 1,-6-6 1,-5-10-2,5-8 0,-3-6 0,3-3-2,0 3 1,-1 2-1,1 7 0,-2 6-2,-3 8 0,0 8 2,-2 3-2,-7 25 1,11-32-2,-11 32 0,0 0-3,0 0-1,0 0-3,0 0-7,0 0-13,0 0-20,21 16-68,-21-16-31,2 30 3,-2-30-2</inkml:trace>
          <inkml:trace contextRef="#ctx0" brushRef="#br0" timeOffset="515.9349">916 510 170,'0'0'124,"-23"-30"7,23 30 0,-25-32-73,25 32-11,-25-13-10,25 13-8,-32-3-4,32 3-5,-34 23-5,15-2-5,1-1-1,2 5-3,2 3-1,5 4-1,3-3-1,3 1-1,8-2-1,4-1 1,7-7-1,9-1 0,2-8 0,8-4 0,1-5-1,5-4 0,-2-3 0,2 1 0,-4-1-1,-8-2-2,-3 7-4,-26 0-6,34 0-14,-34 0-35,0 0-83,0 0 0,16-20-3,-16 20 3</inkml:trace>
          <inkml:trace contextRef="#ctx0" brushRef="#br0" timeOffset="2164.1821">1768 286 209,'0'0'130,"-28"-9"0,28 9 5,0 0-81,0 0-12,30-16-8,9 18-7,2-11-4,18 9-4,3-7-4,13 5-4,7-2-4,5 4-3,4 0-2,5 0 1,5 0-2,2 0 0,-1 2-1,1 0 1,-7 0-1,-7 1 1,-14-3-1,-8 4 1,-20-1 1,-10-1 2,-14-4 1,-23 2-1,20-10 2,-20 10 0,0 0 0,-4-29 0,4 29-3,-9-30 0,9 30-1,-9-34 0,9 34-2,-7-34 0,4 11 1,1-5-2,2-6 2,0-5-2,-2-9 2,0-6-1,-1-6 0,1-1 0,-3-3 1,-1-3-2,1 6 1,-2-3 0,3 0 2,-1 2 2,0-2-2,-1 3 3,-1 4-2,2 2 2,-2 2-1,1 8 1,-4 6-4,1 7 0,0 4 0,2 6 0,7 22-1,-13-30 1,13 30-1,0 0 0,-14-21 0,14 21-1,0 0 1,0 0-2,0 0 1,0 0-1,0 0 1,0 0 0,0 0 0,0 0 1,0 0-1,0 0 1,0 0-1,0 0 2,0 0-1,0 0 0,0 0 1,0 0-2,0 0 2,0 0-1,0 0 0,-21 16-1,21-16 2,0 0-2,-23 9 0,23-9 1,-22 16 0,22-16 0,-30 30 0,9-12 1,3 3-3,0 4 3,-3 2-1,3-1 1,0-1-1,2-5 0,16-20-1,-23 32 2,23-32 0,0 0-1,0 0 1,0 0-1,0 0 0,18-32 0,1 9 0,1-2-1,3-2 0,4-3 0,-2 1 0,-2 1 0,0 5-1,-5 0 1,3 1 0,-21 22 1,30-37 0,-30 37 0,22-34 0,-22 34 0,23-30 1,-23 30-2,23-18 1,-23 18 0,25-2 0,-25 2 0,34 16 1,-13 0-1,2 6 0,0 4 3,2 3-2,0 1-1,-2 2 1,0 0-1,-3-5 1,-2-2-1,1-2 1,-1-2-1,-18-21 1,30 29 0,-30-29 0,20 21-1,-20-21 1,0 0 0,0 0-2,0 0-1,0 0-3,0 0-4,0 0-12,0 0-20,0 0-100,0 0-14,0 0 2,0 0-5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6:45:41.034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DBF34BF4-FE48-4CBC-8CFC-0AFD545E765D}" emma:medium="tactile" emma:mode="ink">
          <msink:context xmlns:msink="http://schemas.microsoft.com/ink/2010/main" type="writingRegion" rotatedBoundingBox="9339,7292 9183,9762 8139,9696 8296,7226"/>
        </emma:interpretation>
      </emma:emma>
    </inkml:annotationXML>
    <inkml:traceGroup>
      <inkml:annotationXML>
        <emma:emma xmlns:emma="http://www.w3.org/2003/04/emma" version="1.0">
          <emma:interpretation id="{A9EA5FFA-B8E9-4601-BAE8-CB4F60537F67}" emma:medium="tactile" emma:mode="ink">
            <msink:context xmlns:msink="http://schemas.microsoft.com/ink/2010/main" type="paragraph" rotatedBoundingBox="9339,7292 9183,9762 8139,9696 8296,722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3FC322F-F636-4733-959C-40E5DF1EC483}" emma:medium="tactile" emma:mode="ink">
              <msink:context xmlns:msink="http://schemas.microsoft.com/ink/2010/main" type="line" rotatedBoundingBox="9339,7292 9183,9762 8139,9696 8296,7226"/>
            </emma:interpretation>
          </emma:emma>
        </inkml:annotationXML>
        <inkml:traceGroup>
          <inkml:annotationXML>
            <emma:emma xmlns:emma="http://www.w3.org/2003/04/emma" version="1.0">
              <emma:interpretation id="{239B313C-85A6-4E1B-95A7-B742AAE3F680}" emma:medium="tactile" emma:mode="ink">
                <msink:context xmlns:msink="http://schemas.microsoft.com/ink/2010/main" type="inkWord" rotatedBoundingBox="9339,7292 9183,9762 8139,9696 8296,7226"/>
              </emma:interpretation>
              <emma:one-of disjunction-type="recognition" id="oneOf0">
                <emma:interpretation id="interp0" emma:lang="en-US" emma:confidence="0">
                  <emma:literal>%</emma:literal>
                </emma:interpretation>
                <emma:interpretation id="interp1" emma:lang="en-US" emma:confidence="0">
                  <emma:literal>d</emma:literal>
                </emma:interpretation>
                <emma:interpretation id="interp2" emma:lang="en-US" emma:confidence="0">
                  <emma:literal>•</emma:literal>
                </emma:interpretation>
                <emma:interpretation id="interp3" emma:lang="en-US" emma:confidence="0">
                  <emma:literal>&amp;</emma:literal>
                </emma:interpretation>
                <emma:interpretation id="interp4" emma:lang="en-US" emma:confidence="0">
                  <emma:literal>9</emma:literal>
                </emma:interpretation>
              </emma:one-of>
            </emma:emma>
          </inkml:annotationXML>
          <inkml:trace contextRef="#ctx0" brushRef="#br0">4283-1604 193,'-9'25'131,"20"-4"5,-11-21-33,37 43-53,-21-13-13,18 20-4,-7-2-9,10 11-4,-10-4-7,5 2-1,-4-4-4,-3-3-2,-3-9-2,-3-4-1,-3-12 0,-3-2 0,-13-23-1,21 16 0,-21-16 1,0 0-1,23-32 1,-14 4 0,0-11 0,5-9-1,-1-9 0,3-7-2,5-2 1,-3-2 0,1 8 0,-1 1-2,-2 13 1,-3 5-1,-1 12 2,-1 6-1,-11 23 1,7-25-1,-7 25 0,0 0-2,5-21 0,-5 21-3,0 0-4,0 0-5,0 0-10,0 0-11,0 0-28,0 0-63,-3 34-20,3-34 1,-4 23 2</inkml:trace>
          <inkml:trace contextRef="#ctx0" brushRef="#br0" timeOffset="812.6673">4566-1937 47,'0'0'111,"0"0"3,-30-2-2,30 2-50,0 0-22,-25 18-12,25-18-9,-9 32-6,9-32-3,0 29-3,0-29-2,0 0-1,21 23 0,-21-23-2,22-7 0,-22 7-1,21-20 0,-21 20 0,14-25-1,-14 25 0,0-23 0,0 23 2,0 0-2,-21-21 1,21 21-1,-23 5 2,23-5-2,-23 14 2,23-14-1,-18 22 0,18-22 1,-7 28 0,7-28 0,7 25 0,-7-25 0,0 0 1,34 18-1,-34-18-1,30-9 1,-30 9 0,27-25 0,-27 25 1,16-34-2,-16 34 1,-2-32-1,2 32-2,-11-23-1,11 23-3,0 0-5,0 0-4,-23 5-14,23-5-28,7 27-65,-7-27-4,18 30 3,-18-30-2</inkml:trace>
          <inkml:trace contextRef="#ctx0" brushRef="#br0" timeOffset="1422.2977">5157-1090 78,'0'0'115,"-9"-23"5,9 23-3,-23-7-61,0-2-20,23 9-10,-34 0-4,34 0-1,-43 14-3,22 4-1,-6-7-2,9 12-1,-3-2-4,7 8 0,1-1-4,8 2 3,7-5-6,12-2 4,9-3-6,4-4 4,5-2-3,5-7 2,4-5-5,-5-2-1,-1 0 2,-6-2-1,-6 2 0,-23 0-4,32 0-3,-32 0-5,0 0-9,14-23-30,-14 23-80,0 0-5,0 0 3,0 0-3</inkml:trace>
          <inkml:trace contextRef="#ctx0" brushRef="#br0" timeOffset="-1547.0545">5246-387 111,'-4'-20'123,"4"20"3,0 0 0,-39-28-69,39 28-14,-37-7-10,37 7-7,-48 3-5,21 1-1,-12-4-4,5 5-1,-5-5-3,0 7-1,-2-7-4,2 2-1,1-2-2,1 2 0,5-4 0,0 2-1,5 0 0,-1-2-1,6-1 0,1 3 0,21 0 0,-32 0-1,32 0-1,-21-2 0,21 2 0,0 0 0,0 0 0,-22 5 0,22-5 0,0 0 0,0 0 1,0 0 0,-25 18-1,25-18 0,0 0 1,-23 25 0,23-25-1,-16 32 1,16-32 1,-16 39 0,9-14-1,2 0 2,-2 5-1,5 2 1,0 2-1,2 2 1,0-1-1,2 1 1,0 3 0,3 2 0,0-2 0,-1 0 0,1-1-1,-3 1 1,3-2-1,-1 4-1,-2-9 0,3 0-4,-3-2 4,3-5 1,-3-2 0,3-3 0,-5-20-1,2 25 2,-2-25-2,0 0 6,0 0-5,0 0-1,0 0-1,0 0 0,0 0-2,0 0-2,0 0-3,0 0-9,0 0-13,-2-25-27,2 25-78,16-20-21,-16 20 4,7-21-3</inkml:trace>
          <inkml:trace contextRef="#ctx0" brushRef="#br0" timeOffset="-906.3963">4164 159 158,'0'0'134,"0"0"7,0 0-2,21 9-77,-21-9-21,29 18-10,-29-18-10,44 39-3,-15-14-7,6 9-7,-1 3 3,2-1-3,-1 1 1,-6-1-3,-1-4 2,-5-4-2,-7-5 2,-16-23 5,20 20-4,-20-20 0,0 0-2,0 0 2,23-29-3,-23 29 2,9-46-2,0 18-2,0-1-1,0-1 1,5 0-1,-2 8-2,1-1 3,-13 23-4,25-30 3,-25 30-2,23-14 1,-23 14-2,0 0 1,21-6-1,-21 6-2,0 0-3,0 0-7,0 0-9,0 0-21,0 0-57,0 0-42,0 0-4,0 0 3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6:45:24.532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55C60A16-CF49-41E3-BA9F-CF8F69177F12}" emma:medium="tactile" emma:mode="ink">
          <msink:context xmlns:msink="http://schemas.microsoft.com/ink/2010/main" type="writingRegion" rotatedBoundingBox="3975,9190 5183,9190 5183,9880 3975,9880"/>
        </emma:interpretation>
      </emma:emma>
    </inkml:annotationXML>
    <inkml:traceGroup>
      <inkml:annotationXML>
        <emma:emma xmlns:emma="http://www.w3.org/2003/04/emma" version="1.0">
          <emma:interpretation id="{1510E3B8-4ADD-493B-8AAD-3F5DA11CEA7A}" emma:medium="tactile" emma:mode="ink">
            <msink:context xmlns:msink="http://schemas.microsoft.com/ink/2010/main" type="paragraph" rotatedBoundingBox="3975,9190 5183,9190 5183,9880 3975,988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C602F2F-B53D-4C76-B6B2-F387D363CD98}" emma:medium="tactile" emma:mode="ink">
              <msink:context xmlns:msink="http://schemas.microsoft.com/ink/2010/main" type="line" rotatedBoundingBox="3975,9190 5183,9190 5183,9880 3975,9880"/>
            </emma:interpretation>
          </emma:emma>
        </inkml:annotationXML>
        <inkml:traceGroup>
          <inkml:annotationXML>
            <emma:emma xmlns:emma="http://www.w3.org/2003/04/emma" version="1.0">
              <emma:interpretation id="{368E1EC4-8388-4FB5-9296-9E7EF37FAA12}" emma:medium="tactile" emma:mode="ink">
                <msink:context xmlns:msink="http://schemas.microsoft.com/ink/2010/main" type="inkWord" rotatedBoundingBox="3975,9190 5183,9190 5183,9880 3975,9880"/>
              </emma:interpretation>
              <emma:one-of disjunction-type="recognition" id="oneOf0">
                <emma:interpretation id="interp0" emma:lang="en-US" emma:confidence="0">
                  <emma:literal>Ic</emma:literal>
                </emma:interpretation>
                <emma:interpretation id="interp1" emma:lang="en-US" emma:confidence="0">
                  <emma:literal>I c</emma:literal>
                </emma:interpretation>
                <emma:interpretation id="interp2" emma:lang="en-US" emma:confidence="0">
                  <emma:literal>I C</emma:literal>
                </emma:interpretation>
                <emma:interpretation id="interp3" emma:lang="en-US" emma:confidence="0">
                  <emma:literal>Is</emma:literal>
                </emma:interpretation>
                <emma:interpretation id="interp4" emma:lang="en-US" emma:confidence="0">
                  <emma:literal>I &lt;</emma:literal>
                </emma:interpretation>
              </emma:one-of>
            </emma:emma>
          </inkml:annotationXML>
          <inkml:trace contextRef="#ctx0" brushRef="#br0">2 33 109,'0'0'129,"0"0"7,-25-16-1,25 16-49,0 0-37,0 0-11,0 0-7,43-9-8,-20 5-5,16 4-6,4-3-3,10 3-3,4 0-2,4 0-3,1 3-3,-5-3 0,-2 2-6,-12-2-6,-2 7-9,-16-10-11,5 19-29,-30-16-61,0 0-19,0 0-2,23 32 6</inkml:trace>
          <inkml:trace contextRef="#ctx0" brushRef="#br0" timeOffset="-890.9507">287 61 200,'0'0'138,"0"0"4,0 0-2,0 0-87,0 27-17,9 3-8,-11-3-7,9 14-4,-7 3-5,2 6-3,-2-2-3,5 0-2,-5-3-1,4-1 0,-1-5-2,1-12-2,1-4-3,-5-23-3,9 34-4,-9-34-9,0 0-14,0 0-32,23 11-83,-23-11 3,0 0-4,20-16 5</inkml:trace>
          <inkml:trace contextRef="#ctx0" brushRef="#br0" timeOffset="-468.8879">50 670 219,'0'0'136,"0"0"1,0 0-38,0 0-46,0 0-14,48-7-8,-21 3-6,14 6-4,0-4-5,14 4-4,2-4-4,3 4-2,-3-2-3,-5 5-1,-2-3-2,-6 2 0,-10 1-1,-7 0 0,-6-1-1,-21-4-1,23 5 0,-23-5-3,0 0-7,0 0-10,0 0-18,0 0-44,-21-9-62,21 9-1,-32 0 0,32 0 3</inkml:trace>
          <inkml:trace contextRef="#ctx0" brushRef="#br0" timeOffset="546.9553">1045 469 116,'0'0'131,"0"0"8,-11-23-1,11 23-57,0 0-30,-37-25-12,37 25-9,-32-2-6,32 2-7,-34 16-5,34-16-3,-39 32-3,21-9-1,2 2-3,7 2 1,4 1-3,8-3 1,8-5 0,-11-20 0,41 30-1,-7-23 0,3-7-1,-1 0 0,3-5-1,-5 3 1,-2-2-1,-6-3 0,-6 4-2,-20 3-2,0 0-7,0 0-10,28-6-22,-28 6-74,0 0-30,0 0 2,0 0-3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6:45:37.954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5CDDB8D6-E718-4D13-A115-9F3A61FC7F6A}" emma:medium="tactile" emma:mode="ink">
          <msink:context xmlns:msink="http://schemas.microsoft.com/ink/2010/main" type="writingRegion" rotatedBoundingBox="2992,13297 13385,13288 13388,17225 2995,17234"/>
        </emma:interpretation>
      </emma:emma>
    </inkml:annotationXML>
    <inkml:traceGroup>
      <inkml:annotationXML>
        <emma:emma xmlns:emma="http://www.w3.org/2003/04/emma" version="1.0">
          <emma:interpretation id="{E64CD81F-7F38-47E3-9112-EE6DDA80E80A}" emma:medium="tactile" emma:mode="ink">
            <msink:context xmlns:msink="http://schemas.microsoft.com/ink/2010/main" type="paragraph" rotatedBoundingBox="8276,13293 11734,14038 11524,15012 8066,14266" alignmentLevel="2"/>
          </emma:interpretation>
        </emma:emma>
      </inkml:annotationXML>
      <inkml:traceGroup>
        <inkml:annotationXML>
          <emma:emma xmlns:emma="http://www.w3.org/2003/04/emma" version="1.0">
            <emma:interpretation id="{5DE2A00B-DD49-4945-9EF7-3B67694618F0}" emma:medium="tactile" emma:mode="ink">
              <msink:context xmlns:msink="http://schemas.microsoft.com/ink/2010/main" type="inkBullet" rotatedBoundingBox="11216,14641 11587,14721 11535,14961 11164,14881"/>
            </emma:interpretation>
            <emma:one-of disjunction-type="recognition" id="oneOf0">
              <emma:interpretation id="interp0" emma:lang="en-US" emma:confidence="0">
                <emma:literal>C</emma:literal>
              </emma:interpretation>
              <emma:interpretation id="interp1" emma:lang="en-US" emma:confidence="0">
                <emma:literal>c</emma:literal>
              </emma:interpretation>
              <emma:interpretation id="interp2" emma:lang="en-US" emma:confidence="0">
                <emma:literal>&lt;</emma:literal>
              </emma:interpretation>
              <emma:interpretation id="interp3" emma:lang="en-US" emma:confidence="0">
                <emma:literal>a</emma:literal>
              </emma:interpretation>
              <emma:interpretation id="interp4" emma:lang="en-US" emma:confidence="0">
                <emma:literal>A</emma:literal>
              </emma:interpretation>
            </emma:one-of>
          </emma:emma>
        </inkml:annotationXML>
        <inkml:trace contextRef="#ctx0" brushRef="#br0">8416-1658 169,'0'0'117,"-2"-21"2,2 21-16,0 0-60,-21-27-6,21 27-4,0 0-5,-27-2 0,27 2-3,-32 4-3,9-1-1,23-3-7,-41 27-2,20-11-6,-1 2 0,6 5-5,0-2 1,6-1-2,10-20 0,3 39 2,-3-39-1,29 32 0,-1-21-1,2 1 0,4-3 1,2-5-2,-1 1 1,1 0-1,-6-3 2,-3 2-1,-4-1-1,-23-3-3,30 2-4,-30-2-11,20 0-19,-20 0-59,0 0-46,0 0 2,2-21-4,-2 21 3</inkml:trace>
      </inkml:traceGroup>
      <inkml:traceGroup>
        <inkml:annotationXML>
          <emma:emma xmlns:emma="http://www.w3.org/2003/04/emma" version="1.0">
            <emma:interpretation id="{D4D7D211-20F3-4E19-AC50-D66E6B54E1AA}" emma:medium="tactile" emma:mode="ink">
              <msink:context xmlns:msink="http://schemas.microsoft.com/ink/2010/main" type="line" rotatedBoundingBox="8276,13293 11166,13916 10956,14889 8066,14266"/>
            </emma:interpretation>
          </emma:emma>
        </inkml:annotationXML>
        <inkml:traceGroup>
          <inkml:annotationXML>
            <emma:emma xmlns:emma="http://www.w3.org/2003/04/emma" version="1.0">
              <emma:interpretation id="{99835815-ADB1-4273-A7A6-C25826439DEF}" emma:medium="tactile" emma:mode="ink">
                <msink:context xmlns:msink="http://schemas.microsoft.com/ink/2010/main" type="inkWord" rotatedBoundingBox="8276,13293 11166,13916 10956,14889 8066,14266"/>
              </emma:interpretation>
              <emma:one-of disjunction-type="recognition" id="oneOf1">
                <emma:interpretation id="interp5" emma:lang="en-US" emma:confidence="0">
                  <emma:literal>tsps.</emma:literal>
                </emma:interpretation>
                <emma:interpretation id="interp6" emma:lang="en-US" emma:confidence="0">
                  <emma:literal>Lav</emma:literal>
                </emma:interpretation>
                <emma:interpretation id="interp7" emma:lang="en-US" emma:confidence="0">
                  <emma:literal>Lava.</emma:literal>
                </emma:interpretation>
                <emma:interpretation id="interp8" emma:lang="en-US" emma:confidence="0">
                  <emma:literal>byo.</emma:literal>
                </emma:interpretation>
                <emma:interpretation id="interp9" emma:lang="en-US" emma:confidence="0">
                  <emma:literal>tar</emma:literal>
                </emma:interpretation>
              </emma:one-of>
            </emma:emma>
          </inkml:annotationXML>
          <inkml:trace contextRef="#ctx0" brushRef="#br0" timeOffset="-3769.757">5281-3092 155,'0'0'120,"0"0"-2,0 0 10,0 0-70,7 21-12,-7-1-6,14 24-10,-12-8 0,16 17-9,-11-1-1,9 12-9,-4 0-1,4 5-5,-5-6 0,5 1 0,-2 0-3,-3-2 2,0 0-2,-1-5 1,-4-9-1,-1-3 1,0-8-1,-5-7 0,0-5 0,0-25 0,2 27-1,-2-27 1,0 0-2,0 0 1,14 25 1,-14-25-1,0 0 0,25 18 0,-25-18 1,34 14-2,-11-9 2,6 2 0,6-5-1,4 2 0,6-1 0,10 1-1,7 1 1,6-3 0,10 0-2,9 3 1,8-3 1,6 3-1,4-5 0,-5 0 0,-4 0 0,-7-3 0,-11 3 0,-16 0 0,-14 0 0,-14 3 1,-11-3 1,-23 0 1,22 0 0,-22 0 0,0 0 1,-4-21-1,4 21 0,-14-32-1,14 32-1,-30-36 0,12 13 0,-2 5-2,-3 2 1,-2 2 0,2 3 0,0-3 0,-2 2 0,4 3-1,-4-2 0,5 2 1,-3 2 0,0-2-1,23 9 0,-30-9 0,30 9 0,0 0 1,-22-5-2,22 5 1,0 0 0,22 7 0,1 2 1,7-2-1,6 4 0,6 3 0,5 2 0,1 2 1,0 3-1,-7-1 1,-4 1-3,-7-1 4,-7 1-3,-23-21 3,29 34-1,-29-34 1,12 30 0,-12-30 1,-14 23 1,14-23-1,-34 23 1,9-10 1,-3-1-2,-2-1 0,-1 1 0,-1-1-1,2-2 0,5 0 0,2-4-3,23-5-1,-30 9-5,30-9-5,0 0-15,0 0-30,0 0-87,0 0-6,0 0 3,0 0-3</inkml:trace>
          <inkml:trace contextRef="#ctx0" brushRef="#br0" timeOffset="-1689.347">7455-2188 194,'0'0'124,"0"0"3,16-25 2,-16 25-81,0 0-9,27 39-7,-27-39-6,28 52-2,-10-17-4,7 13-3,0 0-3,5 6-1,-1-1-3,1 4-4,0-2 0,-3 0-5,-4-10 3,0-1-4,-5-10 2,0-4-3,-6-8 3,-12-22-2,18 23 3,-18-23 2,0 0-2,25-20 1,-18-8 0,5-6 3,-1-9-4,3-10 2,6-4-3,-2-2 0,3-1 0,0 3 1,-1 9-3,-2 5 0,-2 4 0,-4 7 1,-1 2-1,-4 8-1,0-1 0,-7 23 0,7-34-1,-7 34 0,4-21 0,-4 21-2,0 0-1,0 0-2,0 0-4,0 0-5,0 0-10,0 0-15,9 30-31,-9-30-71,0 0 1,-9 23-3,9-23 6</inkml:trace>
          <inkml:trace contextRef="#ctx0" brushRef="#br0" timeOffset="-610.7596">7845-2377 92,'0'0'96,"0"0"-25,0 0-5,0 0-4,-20-5-9,20 5-8,0 0-10,-23 30-9,23-30-10,-16 23-4,16-23-4,-7 25-4,7-25-1,0 0 0,0 0 0,7 23 0,-7-23 0,0 0-1,0 0 0,20-19 1,-20 19-2,10-22 0,-10 22-1,0-32-1,0 32 0,-7-28 2,7 28 0,0 0 0,-23-20 1,23 20 0,-23 0 1,23 0 1,0 0 0,-27 22 1,27-22 0,-12 26 0,12-26-1,-2 32 0,2-32-1,9 27 0,-9-27-1,23 23 0,-23-23-2,30 4 2,-30-4-1,32-4 0,-32 4-1,25-18 1,-25 18 0,9-28-1,-9 28 2,-9-30-2,9 30 2,-28-27 0,28 27 0,-32-25-1,32 25-1,-27-7 0,27 7-5,0 0-1,0 0-8,-23 23-13,35 0-32,-12-23-64,16 34-2,-16-34 1,25 30 1</inkml:trace>
        </inkml:traceGroup>
      </inkml:traceGroup>
    </inkml:traceGroup>
    <inkml:traceGroup>
      <inkml:annotationXML>
        <emma:emma xmlns:emma="http://www.w3.org/2003/04/emma" version="1.0">
          <emma:interpretation id="{1AC69598-3455-4E76-AD79-43A7ECC46FF7}" emma:medium="tactile" emma:mode="ink">
            <msink:context xmlns:msink="http://schemas.microsoft.com/ink/2010/main" type="paragraph" rotatedBoundingBox="2994,16385 13387,16376 13388,17225 2995,1723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1135C9D-4460-4A78-8298-66C81B657463}" emma:medium="tactile" emma:mode="ink">
              <msink:context xmlns:msink="http://schemas.microsoft.com/ink/2010/main" type="line" rotatedBoundingBox="2994,16385 13387,16376 13388,17225 2995,17234"/>
            </emma:interpretation>
          </emma:emma>
        </inkml:annotationXML>
        <inkml:traceGroup>
          <inkml:annotationXML>
            <emma:emma xmlns:emma="http://www.w3.org/2003/04/emma" version="1.0">
              <emma:interpretation id="{32BF2F5F-70BA-4832-BD13-5C2E6D52C503}" emma:medium="tactile" emma:mode="ink">
                <msink:context xmlns:msink="http://schemas.microsoft.com/ink/2010/main" type="inkWord" rotatedBoundingBox="2994,16385 4526,16384 4527,17139 2995,17140"/>
              </emma:interpretation>
              <emma:one-of disjunction-type="recognition" id="oneOf2">
                <emma:interpretation id="interp10" emma:lang="en-US" emma:confidence="0">
                  <emma:literal>E</emma:literal>
                </emma:interpretation>
                <emma:interpretation id="interp11" emma:lang="en-US" emma:confidence="0">
                  <emma:literal>K</emma:literal>
                </emma:interpretation>
                <emma:interpretation id="interp12" emma:lang="en-US" emma:confidence="0">
                  <emma:literal>1</emma:literal>
                </emma:interpretation>
                <emma:interpretation id="interp13" emma:lang="en-US" emma:confidence="0">
                  <emma:literal>"</emma:literal>
                </emma:interpretation>
                <emma:interpretation id="interp14" emma:lang="en-US" emma:confidence="0">
                  <emma:literal>¥</emma:literal>
                </emma:interpretation>
              </emma:one-of>
            </emma:emma>
          </inkml:annotationXML>
          <inkml:trace contextRef="#ctx0" brushRef="#br0" timeOffset="28247.5855">518 191 230,'0'0'134,"10"-34"3,-10 34-41,-10-34-40,10 34-14,-9-30-12,9 30-7,-20-29-4,20 29-5,-32-32-3,11 20-2,-6 1-1,-3 4-3,-2 5 0,-2 4-1,-3 5-1,1 6 1,-3 6-1,3 6 0,1 4 1,1 8-2,4 6 0,5 5 1,5 5 1,6 2-2,7 2 1,9-2 0,8-1-1,10-1 1,8-10 0,10-2 3,13-9-3,6 0 2,4-11-2,3-5 2,0-7-3,-4-2 2,-6-5-3,-10 0 0,-10-2-1,-11-2 1,-23 2 0,30-2-1,-30 2 0,0 0-1,0 0 0,0 0-3,0 0 1,0 0-3,20-19-2,-20 19-6,0 0-4,0 0-11,0 0-30,0 0-83,0 0-14,0 0-1,0 0 6</inkml:trace>
          <inkml:trace contextRef="#ctx0" brushRef="#br0" timeOffset="28763.5551">1082 296 263,'0'0'145,"0"0"3,-18-22-34,18 22-61,0 0-16,39-14-10,-39 14-9,43-14-5,-13 10-7,2 1-2,5 6-5,-3-1-2,0 7-9,-9-4-9,5 11-17,-30-16-33,34 13-76,-34-13-3,14 21 1,-14-21 0</inkml:trace>
          <inkml:trace contextRef="#ctx0" brushRef="#br0" timeOffset="29107.3124">1183 497 224,'-37'16'144,"37"-16"5,-20 7-1,20-7-89,0 0-21,0 0-8,25 0-9,-2-2-6,4-5-5,5 2-4,2-4-1,1 7-3,-1-3-2,-2 5-3,-2 5-1,-8-3 0,1 7-2,-23-9-2,32 14-2,-32-14-2,28 12-5,-28-12-3,0 0-11,0 0-17,29 2-53,-29-2-45,0 0 4,-4-23-2</inkml:trace>
        </inkml:traceGroup>
        <inkml:traceGroup>
          <inkml:annotationXML>
            <emma:emma xmlns:emma="http://www.w3.org/2003/04/emma" version="1.0">
              <emma:interpretation id="{8255A42E-760A-4588-B785-68DCB5163FF1}" emma:medium="tactile" emma:mode="ink">
                <msink:context xmlns:msink="http://schemas.microsoft.com/ink/2010/main" type="inkWord" rotatedBoundingBox="5092,16435 6243,16434 6244,17055 5093,17056"/>
              </emma:interpretation>
              <emma:one-of disjunction-type="recognition" id="oneOf3">
                <emma:interpretation id="interp15" emma:lang="en-US" emma:confidence="1">
                  <emma:literal>100</emma:literal>
                </emma:interpretation>
                <emma:interpretation id="interp16" emma:lang="en-US" emma:confidence="0">
                  <emma:literal>10</emma:literal>
                </emma:interpretation>
                <emma:interpretation id="interp17" emma:lang="en-US" emma:confidence="0">
                  <emma:literal>1000</emma:literal>
                </emma:interpretation>
                <emma:interpretation id="interp18" emma:lang="en-US" emma:confidence="0">
                  <emma:literal>•00</emma:literal>
                </emma:interpretation>
                <emma:interpretation id="interp19" emma:lang="en-US" emma:confidence="0">
                  <emma:literal>000</emma:literal>
                </emma:interpretation>
              </emma:one-of>
            </emma:emma>
          </inkml:annotationXML>
          <inkml:trace contextRef="#ctx0" brushRef="#br0" timeOffset="35596.1152">2098 82 241,'0'0'136,"0"0"2,14-32-19,-14 32-73,9 20-13,-4 5-7,-7 5-8,6 9-4,-4 4-3,2 10-3,1-1-2,-1 1-1,-2-1-2,2-4-1,-2-4-4,0-8 0,0-1-2,-2-10-4,4 0-9,-2-25-9,5 41-23,-5-41-44,0 0-48,0 0-5,0 0 3,0 0 0</inkml:trace>
          <inkml:trace contextRef="#ctx0" brushRef="#br0" timeOffset="36143.3183">2528 98 134,'0'0'122,"0"0"2,-5-30 3,5 30-68,0 0-19,0 0-9,-20-2-7,20 2-1,0 0-5,-26 36 0,26-36-3,-22 48-2,6-16-1,4 7-2,1 4-2,4 1-1,2 6-3,5-2 1,5-2-1,4-3-1,7-6-1,7-8 0,2-6-2,9-9 2,3-5-2,-1-7 1,-1-9-2,1-6 1,-2-10 0,-4-7-1,-9-9 0,-5-4 0,-12-12 1,-6-2-1,-5 0 1,-9 2-1,-5 7 2,-6 5-2,-3 6 1,1 12-1,1 9 0,6 7-3,1 7-4,21 2-7,-27 11-11,27-11-14,0 39-44,0-39-59,16 41-1,-16-41 1,34 46 4</inkml:trace>
          <inkml:trace contextRef="#ctx0" brushRef="#br0" timeOffset="36721.7155">3048 194 207,'-9'-32'134,"9"32"2,-9-23-1,9 23-90,0 0-13,0 0-9,-30-12-5,30 12-4,-23 23-3,12 2-1,-3 1-2,3 12 1,0 3-2,6 10 1,0 1-4,10-4 1,4 0-3,7-7 1,9-9-1,3-9-1,6-7 0,0-12-1,5-8 1,-5-10-1,0-9 1,-4-6 0,-9-10 0,-8-4 0,-6-5-1,-9-3 1,-7 3-1,-9 3 0,-5 6 0,-5 9-1,1 7 1,-1 7-1,6 10-1,-1 3-2,23 3-7,-30 0-9,30 0-14,0 0-23,5 30-59,-5-30-30,16 23 0,-16-23 1</inkml:trace>
        </inkml:traceGroup>
        <inkml:traceGroup>
          <inkml:annotationXML>
            <emma:emma xmlns:emma="http://www.w3.org/2003/04/emma" version="1.0">
              <emma:interpretation id="{2395608F-8DA2-4113-B33D-5E9835320ED1}" emma:medium="tactile" emma:mode="ink">
                <msink:context xmlns:msink="http://schemas.microsoft.com/ink/2010/main" type="inkWord" rotatedBoundingBox="6481,16526 6985,16525 6986,17071 6482,17071"/>
              </emma:interpretation>
              <emma:one-of disjunction-type="recognition" id="oneOf4">
                <emma:interpretation id="interp20" emma:lang="en-US" emma:confidence="0">
                  <emma:literal>M</emma:literal>
                </emma:interpretation>
                <emma:interpretation id="interp21" emma:lang="en-US" emma:confidence="0">
                  <emma:literal>m</emma:literal>
                </emma:interpretation>
                <emma:interpretation id="interp22" emma:lang="en-US" emma:confidence="0">
                  <emma:literal>n</emma:literal>
                </emma:interpretation>
                <emma:interpretation id="interp23" emma:lang="en-US" emma:confidence="0">
                  <emma:literal>^</emma:literal>
                </emma:interpretation>
                <emma:interpretation id="interp24" emma:lang="en-US" emma:confidence="0">
                  <emma:literal>N</emma:literal>
                </emma:interpretation>
              </emma:one-of>
            </emma:emma>
          </inkml:annotationXML>
          <inkml:trace contextRef="#ctx0" brushRef="#br0" timeOffset="37722.2564">3487 687 222,'0'0'138,"0"0"0,0 0 4,0 0-96,0 0-12,0 0-6,0 0-7,22-12-5,-22 12-4,30-34-3,-12 9-4,-2-9-1,3-3-2,-1-6-1,-4-5 0,-1-5 0,-4 1-3,-2 6 3,-4 1-1,-3 8 1,0 5-1,-3 9 1,3 23-1,-7-25 0,7 25 0,0 0-1,0 0-1,0 0 1,0 30 1,0-30 0,3 41 0,-1-16 0,3 2 2,-1 1-1,1-3 0,2-2 0,2-3 0,-9-20-1,25 23 1,-25-23 1,36-4-2,-15-8 1,2-4-1,0-7 0,-3-2 0,-4-2 0,-2-3 0,-5 7-2,-2-2 2,-7 25-1,7-36 1,-7 36 0,0-21 0,0 21 0,0 0 1,0 0 0,0 0-1,0 0 1,0 0-1,0 0 0,6 34 1,-3-13-1,1 4 0,1 2 0,2 5 2,2-4-3,-5-1 1,8-4-1,-12-23 0,18 34-2,-18-34 0,16 23-5,-16-23-8,0 0-12,0 0-23,25 30-61,-25-30-36,0 0 2,0 0-2</inkml:trace>
        </inkml:traceGroup>
        <inkml:traceGroup>
          <inkml:annotationXML>
            <emma:emma xmlns:emma="http://www.w3.org/2003/04/emma" version="1.0">
              <emma:interpretation id="{A53BBE67-EDC2-4B6C-A4E9-D9CE6D84F050}" emma:medium="tactile" emma:mode="ink">
                <msink:context xmlns:msink="http://schemas.microsoft.com/ink/2010/main" type="inkWord" rotatedBoundingBox="7291,16515 7652,16514 7653,17171 7292,17172"/>
              </emma:interpretation>
              <emma:one-of disjunction-type="recognition" id="oneOf5">
                <emma:interpretation id="interp25" emma:lang="en-US" emma:confidence="1">
                  <emma:literal>F</emma:literal>
                </emma:interpretation>
                <emma:interpretation id="interp26" emma:lang="en-US" emma:confidence="0">
                  <emma:literal>f</emma:literal>
                </emma:interpretation>
                <emma:interpretation id="interp27" emma:lang="en-US" emma:confidence="0">
                  <emma:literal>E</emma:literal>
                </emma:interpretation>
                <emma:interpretation id="interp28" emma:lang="en-US" emma:confidence="0">
                  <emma:literal>FM</emma:literal>
                </emma:interpretation>
                <emma:interpretation id="interp29" emma:lang="en-US" emma:confidence="0">
                  <emma:literal>Fm</emma:literal>
                </emma:interpretation>
              </emma:one-of>
            </emma:emma>
          </inkml:annotationXML>
          <inkml:trace contextRef="#ctx0" brushRef="#br0" timeOffset="38097.5195">4304 169 212,'0'0'138,"-7"-21"2,7 21 0,0 0-88,0 0-15,5 37-8,4-3-8,-7 0-5,5 16-3,-2 3-5,1 8-1,1 1-3,2-5 0,-2 0 0,2-11-2,-2-3 0,0-8-3,2-8-1,-4-7-3,-5-20-2,7 23-7,-7-23-14,0 0-26,0 0-90,9-41-4,-7 9 1,-7-20-1</inkml:trace>
          <inkml:trace contextRef="#ctx0" brushRef="#br0" timeOffset="38316.366">4306 146 266,'0'0'146,"0"0"0,0 0 0,32-9-107,-32 9-11,51 0-7,-17-5-10,5 7-6,-1-4-6,1 2-8,2 2-14,-20-6-19,13 17-44,-34-13-60,23 12-1,-23-12 1,0 0 1</inkml:trace>
          <inkml:trace contextRef="#ctx0" brushRef="#br0" timeOffset="38566.5649">4395 376 187,'0'0'142,"-29"25"2,29-25 2,0 0-60,-3 21-49,3-21-10,0 0-5,32 14-7,-9-10-5,0 1-3,4-1-3,1-1-3,-1-1-3,-2-2-5,-4 0-8,2 7-12,-23-7-20,36 9-59,-36-9-42,0 0 0,0 0-1</inkml:trace>
        </inkml:traceGroup>
        <inkml:traceGroup>
          <inkml:annotationXML>
            <emma:emma xmlns:emma="http://www.w3.org/2003/04/emma" version="1.0">
              <emma:interpretation id="{81D7F9DE-2FA7-4ECA-9864-8C1C2D7EE861}" emma:medium="tactile" emma:mode="ink">
                <msink:context xmlns:msink="http://schemas.microsoft.com/ink/2010/main" type="inkWord" rotatedBoundingBox="9255,16380 13387,16377 13388,17225 9256,17229"/>
              </emma:interpretation>
              <emma:one-of disjunction-type="recognition" id="oneOf6">
                <emma:interpretation id="interp30" emma:lang="en-US" emma:confidence="0">
                  <emma:literal>12=0.52</emma:literal>
                </emma:interpretation>
                <emma:interpretation id="interp31" emma:lang="en-US" emma:confidence="0">
                  <emma:literal>12=0.5 r</emma:literal>
                </emma:interpretation>
                <emma:interpretation id="interp32" emma:lang="en-US" emma:confidence="0">
                  <emma:literal>R=0.5 r</emma:literal>
                </emma:interpretation>
                <emma:interpretation id="interp33" emma:lang="en-US" emma:confidence="0">
                  <emma:literal>12=0.50</emma:literal>
                </emma:interpretation>
                <emma:interpretation id="interp34" emma:lang="en-US" emma:confidence="0">
                  <emma:literal>{2=0.5 r</emma:literal>
                </emma:interpretation>
              </emma:one-of>
            </emma:emma>
          </inkml:annotationXML>
          <inkml:trace contextRef="#ctx0" brushRef="#br0" timeOffset="41224.9472">8092 248 179,'0'0'132,"-21"-25"3,21 25 1,-39-20-71,39 20-17,-41 11-12,19 12-7,-13 0-7,8 18-4,0 2-5,1 8-3,6 1-3,8-2 0,12-2-3,12-7 1,15-9-2,12-7-1,7-11 0,9-12 0,2-6-1,0-10-1,-5-6 2,-4-6-2,-14-5 1,-8-4-2,-15-4 2,-11-2-1,-11-7 0,-10 0-1,-9 3 0,-2 4 0,-4 2 1,-1 7-1,5 5-2,3 8-1,29 19-3,-35-9-6,35 9-9,0 0-16,16 48-45,-16-48-66,39 53 1,-11-26-1,8 7 3</inkml:trace>
          <inkml:trace contextRef="#ctx0" brushRef="#br0" timeOffset="41584.4308">8569 541 148,'18'-23'132,"-18"23"5,0 0-1,0 0-54,0 0-31,5 27-15,-5-27-11,0 0-8,-2 28-7,2-28-5,2 20-4,-2-20-4,0 0-7,0 21-9,0-21-17,0 0-46,0 0-56,0 0-4,0 0 4,0 0-2</inkml:trace>
          <inkml:trace contextRef="#ctx0" brushRef="#br0" timeOffset="42256.7855">8836 91 197,'0'0'133,"-7"-27"2,7 27-5,0 0-75,0 0-12,0 0-10,0 0-9,0 0-5,-4 36-6,4-36-3,0 46-1,0-19-2,4 5 0,1-5-3,2 1 0,0-5-1,4-3 1,-11-20-1,25 25 1,-25-25-1,34 5-1,-34-5 0,41-5 0,-15 1 0,-1 2-1,0 4 0,0 2 0,0 5 0,-2 5-1,-3 4 0,-1 5 0,-3-2 0,-3 2 0,-3-3-1,-4 1 1,-3-1 0,-3-20 1,-7 32 1,7-32 0,-23 30 1,2-19-1,1-1 1,-3-1 0,-4-3 0,4-1-1,-2-3-1,4 1-2,1-3 0,20 0-3,-23 0 0,23 0-5,0 0-5,0 0-10,0 0-13,-21-7-35,21 7-74,0 0-3,28-5 4,-28 5-2</inkml:trace>
          <inkml:trace contextRef="#ctx0" brushRef="#br0" timeOffset="42725.6688">8905 91 150,'-25'-7'137,"25"7"3,0 0 3,-26-20-49,26 20-41,0 0-13,0 0-9,21-5-9,-21 5-7,37-2-4,-15-1-4,8 1-2,4-2-2,1 1-2,1 1-2,-2 4-2,-6-2-3,-1 5-4,-27-5-8,37 11-13,-37-11-24,25 7-92,-25-7 0,0 0-2,0 0 0</inkml:trace>
          <inkml:trace contextRef="#ctx0" brushRef="#br0" timeOffset="44243.0228">9539 543 215,'0'0'140,"0"0"2,0 0-8,0 0-66,0 0-17,0 0-12,0 0-10,0 0-8,0 0-6,26-9-5,-6 4-3,3 1-3,7-3 1,-5 5-4,7-1 0,-5 3 0,-2 0 0,-4 3-1,-21-3 0,29 6 2,-29-6-2,0 0 3,0 0-1,0 0 0,0 0 1,0 0-1,0 0 1,0 0-1,0 0 0,0 0-1,0 0 0,0 0-1,0 0 1,0 0 0,0 0 0,0 0 0,0 0-2,0 0 2,5-20-2,-5 20 2,0 0-2,-2-21 1,2 21-1,-7-22 1,7 22 0,-7-37-1,2 12 1,-6-3-1,2-1 0,-3 1 0,-1-1 0,1 4 0,-4-1 0,5 6 1,11 20-1,-25-30 1,25 30-1,-18-20 2,18 20-2,0 0 1,-12-23-1,12 23 1,0 0 0,-7-25 1,7 25 0,0 0-1,-2-23 1,2 23 0,0 0 0,5-23 0,-5 23 0,0 0-2,34-27 2,-11 18-1,6-3 0,3 3 1,7 0-1,2 4 0,3 1 1,-3 6-1,-5 3-1,1 4 2,-8 4-1,-1 6-1,-5-1 1,-3 5-1,-4-3 1,-4 1 0,-1 2 0,-4-3-2,-3 1 3,-4-21-2,7 34 2,-7-34-1,-2 37 1,2-37-1,-7 36 1,7-36 0,-14 37 0,14-37-1,-16 34-1,16-34 2,-13 27-1,13-27 0,-12 21-1,12-21 0,0 0 2,-4 27-1,4-27 1,0 0-2,9 28 3,-9-28-1,20 11 0,-20-11 0,32 7-1,-9-5 0,2 0 0,3-2 0,-3 0 0,2 3 0,-4-3-1,-2 2 1,-21-2 1,34 5 0,-34-5-1,0 0 0,23 0 1,-23 0-1,0 0 1,0 0-2,0 0 1,0 0-3,0 0 2,0 0-1,0 0 0,0 0-1,0 0-3,0 0-1,20 0-4,-20 0-6,0 0-20,0 0-57,0 0-61,0 0 3,0 0-2,0 0 2</inkml:trace>
          <inkml:trace contextRef="#ctx0" brushRef="#br0" timeOffset="39349.119">6270 175 196,'0'0'139,"0"0"3,0 0 2,0 0-66,-9 21-42,16 9-7,-7 2-8,9 11-4,-5 3-2,5 13-4,1 0-4,1 1-1,-2-3-2,0-5 0,0-4 0,-2-9-5,0-5-2,-2-11-7,-5-23-8,0 0-21,18 21-88,-18-21-25,0-41-1,-5 0 1</inkml:trace>
          <inkml:trace contextRef="#ctx0" brushRef="#br0" timeOffset="39849.3841">6297 191 282,'0'0'148,"-2"-29"0,2 29 0,16-28-106,11 19-16,-2-5-7,7 5-9,0 0-2,7 5-4,-2 1-2,-3 8-2,-4 4-1,-7 9-1,-10 5-2,-1 7 1,-10 4-2,-7 0 2,-4 5-2,-9 2 3,-3-2 0,-1-2 3,-1-3 0,0-4 2,2-5 1,21-25 0,-27 34 1,27-34 2,-7 23-1,7-23 0,0 0 0,34 29-1,-34-29-1,39 32-1,-14-13 1,3 1-4,1 5 1,-4 3 0,1-3 2,-1 0-3,-5-2 2,-4 0-3,-16-23 3,23 34-3,-23-34 0,7 20-4,-7-20-1,0 0-7,0 0-13,0 0-24,0 0-100,4-22 1,-4 22-3,0 0 4</inkml:trace>
          <inkml:trace contextRef="#ctx0" brushRef="#br0" timeOffset="40208.7916">7053 436 316,'0'0'146,"0"0"-1,0 0-39,0 0-68,32-9-11,-32 9-8,43-12-7,-15 5-7,4 3-7,2 4-10,-7-7-13,8 18-27,-35-11-66,32 5-26,-32-5-4,0 0 3</inkml:trace>
          <inkml:trace contextRef="#ctx0" brushRef="#br0" timeOffset="40349.4255">7110 623 310,'0'0'142,"-7"20"2,7-20-30,0 0-79,32-9-12,-4 7-7,-3-3-9,2 1-7,3 4-12,-7-7-16,11 18-42,-14-13-72,6 4-2,-26-2-2,31-2 1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D5E77-18BD-4447-B6E0-6D30DF454CC6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77FB3-E300-442B-9BD9-406348A62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14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223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15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4066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1842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85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720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812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403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20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707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4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61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183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37.xml"/><Relationship Id="rId13" Type="http://schemas.openxmlformats.org/officeDocument/2006/relationships/image" Target="../media/image45.emf"/><Relationship Id="rId18" Type="http://schemas.openxmlformats.org/officeDocument/2006/relationships/customXml" Target="../ink/ink42.xml"/><Relationship Id="rId26" Type="http://schemas.openxmlformats.org/officeDocument/2006/relationships/customXml" Target="../ink/ink46.xml"/><Relationship Id="rId39" Type="http://schemas.openxmlformats.org/officeDocument/2006/relationships/image" Target="../media/image58.emf"/><Relationship Id="rId3" Type="http://schemas.openxmlformats.org/officeDocument/2006/relationships/customXml" Target="../ink/ink35.xml"/><Relationship Id="rId21" Type="http://schemas.openxmlformats.org/officeDocument/2006/relationships/image" Target="../media/image49.emf"/><Relationship Id="rId34" Type="http://schemas.openxmlformats.org/officeDocument/2006/relationships/customXml" Target="../ink/ink50.xml"/><Relationship Id="rId42" Type="http://schemas.openxmlformats.org/officeDocument/2006/relationships/customXml" Target="../ink/ink54.xml"/><Relationship Id="rId7" Type="http://schemas.openxmlformats.org/officeDocument/2006/relationships/image" Target="../media/image42.emf"/><Relationship Id="rId12" Type="http://schemas.openxmlformats.org/officeDocument/2006/relationships/customXml" Target="../ink/ink39.xml"/><Relationship Id="rId17" Type="http://schemas.openxmlformats.org/officeDocument/2006/relationships/image" Target="../media/image47.emf"/><Relationship Id="rId25" Type="http://schemas.openxmlformats.org/officeDocument/2006/relationships/image" Target="../media/image51.emf"/><Relationship Id="rId33" Type="http://schemas.openxmlformats.org/officeDocument/2006/relationships/image" Target="../media/image55.emf"/><Relationship Id="rId38" Type="http://schemas.openxmlformats.org/officeDocument/2006/relationships/customXml" Target="../ink/ink52.xml"/><Relationship Id="rId2" Type="http://schemas.openxmlformats.org/officeDocument/2006/relationships/notesSlide" Target="../notesSlides/notesSlide10.xml"/><Relationship Id="rId16" Type="http://schemas.openxmlformats.org/officeDocument/2006/relationships/customXml" Target="../ink/ink41.xml"/><Relationship Id="rId20" Type="http://schemas.openxmlformats.org/officeDocument/2006/relationships/customXml" Target="../ink/ink43.xml"/><Relationship Id="rId29" Type="http://schemas.openxmlformats.org/officeDocument/2006/relationships/image" Target="../media/image53.emf"/><Relationship Id="rId41" Type="http://schemas.openxmlformats.org/officeDocument/2006/relationships/image" Target="../media/image59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6.xml"/><Relationship Id="rId11" Type="http://schemas.openxmlformats.org/officeDocument/2006/relationships/image" Target="../media/image44.emf"/><Relationship Id="rId24" Type="http://schemas.openxmlformats.org/officeDocument/2006/relationships/customXml" Target="../ink/ink45.xml"/><Relationship Id="rId32" Type="http://schemas.openxmlformats.org/officeDocument/2006/relationships/customXml" Target="../ink/ink49.xml"/><Relationship Id="rId37" Type="http://schemas.openxmlformats.org/officeDocument/2006/relationships/image" Target="../media/image57.emf"/><Relationship Id="rId40" Type="http://schemas.openxmlformats.org/officeDocument/2006/relationships/customXml" Target="../ink/ink53.xml"/><Relationship Id="rId5" Type="http://schemas.openxmlformats.org/officeDocument/2006/relationships/image" Target="../media/image3.png"/><Relationship Id="rId15" Type="http://schemas.openxmlformats.org/officeDocument/2006/relationships/image" Target="../media/image46.emf"/><Relationship Id="rId23" Type="http://schemas.openxmlformats.org/officeDocument/2006/relationships/image" Target="../media/image50.emf"/><Relationship Id="rId28" Type="http://schemas.openxmlformats.org/officeDocument/2006/relationships/customXml" Target="../ink/ink47.xml"/><Relationship Id="rId36" Type="http://schemas.openxmlformats.org/officeDocument/2006/relationships/customXml" Target="../ink/ink51.xml"/><Relationship Id="rId10" Type="http://schemas.openxmlformats.org/officeDocument/2006/relationships/customXml" Target="../ink/ink38.xml"/><Relationship Id="rId19" Type="http://schemas.openxmlformats.org/officeDocument/2006/relationships/image" Target="../media/image48.emf"/><Relationship Id="rId31" Type="http://schemas.openxmlformats.org/officeDocument/2006/relationships/image" Target="../media/image54.emf"/><Relationship Id="rId44" Type="http://schemas.openxmlformats.org/officeDocument/2006/relationships/image" Target="../media/image14.png"/><Relationship Id="rId4" Type="http://schemas.openxmlformats.org/officeDocument/2006/relationships/image" Target="../media/image41.emf"/><Relationship Id="rId9" Type="http://schemas.openxmlformats.org/officeDocument/2006/relationships/image" Target="../media/image43.emf"/><Relationship Id="rId14" Type="http://schemas.openxmlformats.org/officeDocument/2006/relationships/customXml" Target="../ink/ink40.xml"/><Relationship Id="rId22" Type="http://schemas.openxmlformats.org/officeDocument/2006/relationships/customXml" Target="../ink/ink44.xml"/><Relationship Id="rId27" Type="http://schemas.openxmlformats.org/officeDocument/2006/relationships/image" Target="../media/image52.emf"/><Relationship Id="rId30" Type="http://schemas.openxmlformats.org/officeDocument/2006/relationships/customXml" Target="../ink/ink48.xml"/><Relationship Id="rId35" Type="http://schemas.openxmlformats.org/officeDocument/2006/relationships/image" Target="../media/image56.emf"/><Relationship Id="rId43" Type="http://schemas.openxmlformats.org/officeDocument/2006/relationships/image" Target="../media/image60.emf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60.emf"/><Relationship Id="rId18" Type="http://schemas.openxmlformats.org/officeDocument/2006/relationships/image" Target="../media/image17.png"/><Relationship Id="rId3" Type="http://schemas.openxmlformats.org/officeDocument/2006/relationships/image" Target="../media/image15.png"/><Relationship Id="rId12" Type="http://schemas.openxmlformats.org/officeDocument/2006/relationships/customXml" Target="../ink/ink57.xml"/><Relationship Id="rId17" Type="http://schemas.openxmlformats.org/officeDocument/2006/relationships/image" Target="../media/image64.emf"/><Relationship Id="rId2" Type="http://schemas.openxmlformats.org/officeDocument/2006/relationships/notesSlide" Target="../notesSlides/notesSlide11.xml"/><Relationship Id="rId16" Type="http://schemas.openxmlformats.org/officeDocument/2006/relationships/customXml" Target="../ink/ink58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56.xml"/><Relationship Id="rId11" Type="http://schemas.openxmlformats.org/officeDocument/2006/relationships/image" Target="../media/image450.emf"/><Relationship Id="rId5" Type="http://schemas.openxmlformats.org/officeDocument/2006/relationships/image" Target="../media/image62.emf"/><Relationship Id="rId15" Type="http://schemas.openxmlformats.org/officeDocument/2006/relationships/image" Target="../media/image16.png"/><Relationship Id="rId4" Type="http://schemas.openxmlformats.org/officeDocument/2006/relationships/customXml" Target="../ink/ink55.xml"/><Relationship Id="rId1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9.emf"/><Relationship Id="rId3" Type="http://schemas.openxmlformats.org/officeDocument/2006/relationships/image" Target="../media/image3.png"/><Relationship Id="rId7" Type="http://schemas.openxmlformats.org/officeDocument/2006/relationships/image" Target="../media/image6.emf"/><Relationship Id="rId12" Type="http://schemas.openxmlformats.org/officeDocument/2006/relationships/customXml" Target="../ink/ink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8.emf"/><Relationship Id="rId5" Type="http://schemas.openxmlformats.org/officeDocument/2006/relationships/image" Target="../media/image5.emf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7.emf"/><Relationship Id="rId1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13" Type="http://schemas.openxmlformats.org/officeDocument/2006/relationships/image" Target="../media/image15.emf"/><Relationship Id="rId1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12.emf"/><Relationship Id="rId12" Type="http://schemas.openxmlformats.org/officeDocument/2006/relationships/customXml" Target="../ink/ink10.xml"/><Relationship Id="rId17" Type="http://schemas.openxmlformats.org/officeDocument/2006/relationships/image" Target="../media/image17.emf"/><Relationship Id="rId2" Type="http://schemas.openxmlformats.org/officeDocument/2006/relationships/notesSlide" Target="../notesSlides/notesSlide5.xml"/><Relationship Id="rId16" Type="http://schemas.openxmlformats.org/officeDocument/2006/relationships/customXml" Target="../ink/ink1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.xml"/><Relationship Id="rId11" Type="http://schemas.openxmlformats.org/officeDocument/2006/relationships/image" Target="../media/image14.emf"/><Relationship Id="rId5" Type="http://schemas.openxmlformats.org/officeDocument/2006/relationships/image" Target="../media/image11.emf"/><Relationship Id="rId15" Type="http://schemas.openxmlformats.org/officeDocument/2006/relationships/image" Target="../media/image16.emf"/><Relationship Id="rId10" Type="http://schemas.openxmlformats.org/officeDocument/2006/relationships/customXml" Target="../ink/ink9.xml"/><Relationship Id="rId4" Type="http://schemas.openxmlformats.org/officeDocument/2006/relationships/customXml" Target="../ink/ink6.xml"/><Relationship Id="rId9" Type="http://schemas.openxmlformats.org/officeDocument/2006/relationships/image" Target="../media/image13.emf"/><Relationship Id="rId14" Type="http://schemas.openxmlformats.org/officeDocument/2006/relationships/customXml" Target="../ink/ink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5.xml"/><Relationship Id="rId13" Type="http://schemas.openxmlformats.org/officeDocument/2006/relationships/image" Target="../media/image22.emf"/><Relationship Id="rId18" Type="http://schemas.openxmlformats.org/officeDocument/2006/relationships/customXml" Target="../ink/ink20.xml"/><Relationship Id="rId3" Type="http://schemas.openxmlformats.org/officeDocument/2006/relationships/image" Target="../media/image7.png"/><Relationship Id="rId7" Type="http://schemas.openxmlformats.org/officeDocument/2006/relationships/image" Target="../media/image19.emf"/><Relationship Id="rId12" Type="http://schemas.openxmlformats.org/officeDocument/2006/relationships/customXml" Target="../ink/ink17.xml"/><Relationship Id="rId17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6" Type="http://schemas.openxmlformats.org/officeDocument/2006/relationships/customXml" Target="../ink/ink19.xm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4.xml"/><Relationship Id="rId11" Type="http://schemas.openxmlformats.org/officeDocument/2006/relationships/image" Target="../media/image21.emf"/><Relationship Id="rId5" Type="http://schemas.openxmlformats.org/officeDocument/2006/relationships/image" Target="../media/image18.emf"/><Relationship Id="rId15" Type="http://schemas.openxmlformats.org/officeDocument/2006/relationships/image" Target="../media/image23.emf"/><Relationship Id="rId10" Type="http://schemas.openxmlformats.org/officeDocument/2006/relationships/customXml" Target="../ink/ink16.xml"/><Relationship Id="rId19" Type="http://schemas.openxmlformats.org/officeDocument/2006/relationships/image" Target="../media/image25.emf"/><Relationship Id="rId4" Type="http://schemas.openxmlformats.org/officeDocument/2006/relationships/customXml" Target="../ink/ink13.xml"/><Relationship Id="rId9" Type="http://schemas.openxmlformats.org/officeDocument/2006/relationships/image" Target="../media/image20.emf"/><Relationship Id="rId14" Type="http://schemas.openxmlformats.org/officeDocument/2006/relationships/customXml" Target="../ink/ink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23.xml"/><Relationship Id="rId3" Type="http://schemas.openxmlformats.org/officeDocument/2006/relationships/image" Target="../media/image9.png"/><Relationship Id="rId7" Type="http://schemas.openxmlformats.org/officeDocument/2006/relationships/image" Target="../media/image28.emf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2.xml"/><Relationship Id="rId11" Type="http://schemas.openxmlformats.org/officeDocument/2006/relationships/image" Target="../media/image30.emf"/><Relationship Id="rId5" Type="http://schemas.openxmlformats.org/officeDocument/2006/relationships/image" Target="../media/image27.emf"/><Relationship Id="rId10" Type="http://schemas.openxmlformats.org/officeDocument/2006/relationships/customXml" Target="../ink/ink24.xml"/><Relationship Id="rId4" Type="http://schemas.openxmlformats.org/officeDocument/2006/relationships/customXml" Target="../ink/ink21.xml"/><Relationship Id="rId9" Type="http://schemas.openxmlformats.org/officeDocument/2006/relationships/image" Target="../media/image29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27.xml"/><Relationship Id="rId13" Type="http://schemas.openxmlformats.org/officeDocument/2006/relationships/image" Target="../media/image36.emf"/><Relationship Id="rId3" Type="http://schemas.openxmlformats.org/officeDocument/2006/relationships/image" Target="../media/image11.png"/><Relationship Id="rId7" Type="http://schemas.openxmlformats.org/officeDocument/2006/relationships/image" Target="../media/image33.emf"/><Relationship Id="rId12" Type="http://schemas.openxmlformats.org/officeDocument/2006/relationships/customXml" Target="../ink/ink29.xml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6.xml"/><Relationship Id="rId11" Type="http://schemas.openxmlformats.org/officeDocument/2006/relationships/image" Target="../media/image35.emf"/><Relationship Id="rId5" Type="http://schemas.openxmlformats.org/officeDocument/2006/relationships/image" Target="../media/image32.emf"/><Relationship Id="rId15" Type="http://schemas.openxmlformats.org/officeDocument/2006/relationships/image" Target="../media/image10.emf"/><Relationship Id="rId10" Type="http://schemas.openxmlformats.org/officeDocument/2006/relationships/customXml" Target="../ink/ink28.xml"/><Relationship Id="rId4" Type="http://schemas.openxmlformats.org/officeDocument/2006/relationships/customXml" Target="../ink/ink25.xml"/><Relationship Id="rId9" Type="http://schemas.openxmlformats.org/officeDocument/2006/relationships/image" Target="../media/image34.emf"/><Relationship Id="rId14" Type="http://schemas.openxmlformats.org/officeDocument/2006/relationships/customXml" Target="../ink/ink3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33.xml"/><Relationship Id="rId3" Type="http://schemas.openxmlformats.org/officeDocument/2006/relationships/image" Target="../media/image3.png"/><Relationship Id="rId7" Type="http://schemas.openxmlformats.org/officeDocument/2006/relationships/image" Target="../media/image38.emf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2.xml"/><Relationship Id="rId11" Type="http://schemas.openxmlformats.org/officeDocument/2006/relationships/image" Target="../media/image40.emf"/><Relationship Id="rId5" Type="http://schemas.openxmlformats.org/officeDocument/2006/relationships/image" Target="../media/image37.emf"/><Relationship Id="rId10" Type="http://schemas.openxmlformats.org/officeDocument/2006/relationships/customXml" Target="../ink/ink34.xml"/><Relationship Id="rId4" Type="http://schemas.openxmlformats.org/officeDocument/2006/relationships/customXml" Target="../ink/ink31.xml"/><Relationship Id="rId9" Type="http://schemas.openxmlformats.org/officeDocument/2006/relationships/image" Target="../media/image3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Switching Methods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3" name="Ink 122"/>
              <p14:cNvContentPartPr/>
              <p14:nvPr/>
            </p14:nvContentPartPr>
            <p14:xfrm>
              <a:off x="-3335854" y="6162509"/>
              <a:ext cx="360" cy="360"/>
            </p14:xfrm>
          </p:contentPart>
        </mc:Choice>
        <mc:Fallback xmlns="">
          <p:pic>
            <p:nvPicPr>
              <p:cNvPr id="123" name="Ink 12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3348454" y="6149909"/>
                <a:ext cx="25560" cy="25560"/>
              </a:xfrm>
              <a:prstGeom prst="rect">
                <a:avLst/>
              </a:prstGeom>
            </p:spPr>
          </p:pic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631" y="1341357"/>
            <a:ext cx="8580275" cy="456591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1" name="Ink 30"/>
              <p14:cNvContentPartPr/>
              <p14:nvPr/>
            </p14:nvContentPartPr>
            <p14:xfrm>
              <a:off x="5410200" y="2011969"/>
              <a:ext cx="1065960" cy="41904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96880" y="1994704"/>
                <a:ext cx="1086840" cy="4431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8" name="Ink 57"/>
              <p14:cNvContentPartPr/>
              <p14:nvPr/>
            </p14:nvContentPartPr>
            <p14:xfrm>
              <a:off x="5374200" y="2351809"/>
              <a:ext cx="78480" cy="1158480"/>
            </p14:xfrm>
          </p:contentPart>
        </mc:Choice>
        <mc:Fallback xmlns="">
          <p:pic>
            <p:nvPicPr>
              <p:cNvPr id="58" name="Ink 5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57280" y="2335974"/>
                <a:ext cx="105120" cy="117935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0" name="Ink 59"/>
              <p14:cNvContentPartPr/>
              <p14:nvPr/>
            </p14:nvContentPartPr>
            <p14:xfrm>
              <a:off x="5468160" y="3559969"/>
              <a:ext cx="1055880" cy="85320"/>
            </p14:xfrm>
          </p:contentPart>
        </mc:Choice>
        <mc:Fallback xmlns="">
          <p:pic>
            <p:nvPicPr>
              <p:cNvPr id="60" name="Ink 5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452680" y="3549573"/>
                <a:ext cx="1080000" cy="11077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30" name="Ink 129"/>
              <p14:cNvContentPartPr/>
              <p14:nvPr/>
            </p14:nvContentPartPr>
            <p14:xfrm>
              <a:off x="6436200" y="2416609"/>
              <a:ext cx="115560" cy="1112040"/>
            </p14:xfrm>
          </p:contentPart>
        </mc:Choice>
        <mc:Fallback xmlns="">
          <p:pic>
            <p:nvPicPr>
              <p:cNvPr id="130" name="Ink 129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419640" y="2401489"/>
                <a:ext cx="149040" cy="114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67" name="Ink 66"/>
              <p14:cNvContentPartPr/>
              <p14:nvPr/>
            </p14:nvContentPartPr>
            <p14:xfrm>
              <a:off x="2133300" y="3521869"/>
              <a:ext cx="36720" cy="721080"/>
            </p14:xfrm>
          </p:contentPart>
        </mc:Choice>
        <mc:Fallback xmlns="">
          <p:pic>
            <p:nvPicPr>
              <p:cNvPr id="67" name="Ink 66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118757" y="3508915"/>
                <a:ext cx="56716" cy="73907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74" name="Ink 73"/>
              <p14:cNvContentPartPr/>
              <p14:nvPr/>
            </p14:nvContentPartPr>
            <p14:xfrm>
              <a:off x="2218620" y="3525109"/>
              <a:ext cx="1740600" cy="70200"/>
            </p14:xfrm>
          </p:contentPart>
        </mc:Choice>
        <mc:Fallback xmlns="">
          <p:pic>
            <p:nvPicPr>
              <p:cNvPr id="74" name="Ink 73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206020" y="3511069"/>
                <a:ext cx="1759680" cy="9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84" name="Ink 83"/>
              <p14:cNvContentPartPr/>
              <p14:nvPr/>
            </p14:nvContentPartPr>
            <p14:xfrm>
              <a:off x="4419600" y="3581400"/>
              <a:ext cx="46080" cy="731880"/>
            </p14:xfrm>
          </p:contentPart>
        </mc:Choice>
        <mc:Fallback xmlns="">
          <p:pic>
            <p:nvPicPr>
              <p:cNvPr id="84" name="Ink 83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412400" y="3569160"/>
                <a:ext cx="63720" cy="74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93" name="Ink 92"/>
              <p14:cNvContentPartPr/>
              <p14:nvPr/>
            </p14:nvContentPartPr>
            <p14:xfrm>
              <a:off x="4443000" y="4969560"/>
              <a:ext cx="75960" cy="1107000"/>
            </p14:xfrm>
          </p:contentPart>
        </mc:Choice>
        <mc:Fallback xmlns="">
          <p:pic>
            <p:nvPicPr>
              <p:cNvPr id="93" name="Ink 92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434720" y="4962360"/>
                <a:ext cx="97200" cy="113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14" name="Ink 113"/>
              <p14:cNvContentPartPr/>
              <p14:nvPr/>
            </p14:nvContentPartPr>
            <p14:xfrm>
              <a:off x="2093700" y="4299469"/>
              <a:ext cx="51120" cy="1884240"/>
            </p14:xfrm>
          </p:contentPart>
        </mc:Choice>
        <mc:Fallback xmlns="">
          <p:pic>
            <p:nvPicPr>
              <p:cNvPr id="114" name="Ink 113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083911" y="4284352"/>
                <a:ext cx="64172" cy="19101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15" name="Ink 114"/>
              <p14:cNvContentPartPr/>
              <p14:nvPr/>
            </p14:nvContentPartPr>
            <p14:xfrm>
              <a:off x="2179020" y="6112069"/>
              <a:ext cx="1220400" cy="60840"/>
            </p14:xfrm>
          </p:contentPart>
        </mc:Choice>
        <mc:Fallback xmlns="">
          <p:pic>
            <p:nvPicPr>
              <p:cNvPr id="115" name="Ink 114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164260" y="6106669"/>
                <a:ext cx="1238400" cy="7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20" name="Ink 119"/>
              <p14:cNvContentPartPr/>
              <p14:nvPr/>
            </p14:nvContentPartPr>
            <p14:xfrm>
              <a:off x="4454520" y="4376280"/>
              <a:ext cx="17280" cy="543240"/>
            </p14:xfrm>
          </p:contentPart>
        </mc:Choice>
        <mc:Fallback xmlns="">
          <p:pic>
            <p:nvPicPr>
              <p:cNvPr id="120" name="Ink 119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441824" y="4368360"/>
                <a:ext cx="38087" cy="55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21" name="Ink 120"/>
              <p14:cNvContentPartPr/>
              <p14:nvPr/>
            </p14:nvContentPartPr>
            <p14:xfrm>
              <a:off x="4462080" y="5696760"/>
              <a:ext cx="22680" cy="250560"/>
            </p14:xfrm>
          </p:contentPart>
        </mc:Choice>
        <mc:Fallback xmlns="">
          <p:pic>
            <p:nvPicPr>
              <p:cNvPr id="121" name="Ink 120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446960" y="5689560"/>
                <a:ext cx="46080" cy="27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22" name="Ink 121"/>
              <p14:cNvContentPartPr/>
              <p14:nvPr/>
            </p14:nvContentPartPr>
            <p14:xfrm>
              <a:off x="3485100" y="6081109"/>
              <a:ext cx="488160" cy="46440"/>
            </p14:xfrm>
          </p:contentPart>
        </mc:Choice>
        <mc:Fallback xmlns="">
          <p:pic>
            <p:nvPicPr>
              <p:cNvPr id="122" name="Ink 121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3478260" y="6076108"/>
                <a:ext cx="500040" cy="6608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28" name="Ink 127"/>
              <p14:cNvContentPartPr/>
              <p14:nvPr/>
            </p14:nvContentPartPr>
            <p14:xfrm>
              <a:off x="4476840" y="3851040"/>
              <a:ext cx="709560" cy="259920"/>
            </p14:xfrm>
          </p:contentPart>
        </mc:Choice>
        <mc:Fallback xmlns="">
          <p:pic>
            <p:nvPicPr>
              <p:cNvPr id="128" name="Ink 127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461000" y="3835560"/>
                <a:ext cx="740880" cy="29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5" name="Ink 4"/>
              <p14:cNvContentPartPr/>
              <p14:nvPr/>
            </p14:nvContentPartPr>
            <p14:xfrm>
              <a:off x="4033549" y="3584811"/>
              <a:ext cx="379080" cy="82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018429" y="3571851"/>
                <a:ext cx="400320" cy="3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0" name="Ink 9"/>
              <p14:cNvContentPartPr/>
              <p14:nvPr/>
            </p14:nvContentPartPr>
            <p14:xfrm>
              <a:off x="4047589" y="6077571"/>
              <a:ext cx="292320" cy="122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034989" y="6064251"/>
                <a:ext cx="308520" cy="3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16" name="Ink 15"/>
              <p14:cNvContentPartPr/>
              <p14:nvPr/>
            </p14:nvContentPartPr>
            <p14:xfrm>
              <a:off x="179251" y="1271640"/>
              <a:ext cx="73800" cy="77220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166651" y="1267320"/>
                <a:ext cx="93600" cy="77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4" name="Ink 23"/>
              <p14:cNvContentPartPr/>
              <p14:nvPr/>
            </p14:nvContentPartPr>
            <p14:xfrm>
              <a:off x="240811" y="1225200"/>
              <a:ext cx="2608920" cy="85752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229291" y="1211520"/>
                <a:ext cx="2636640" cy="88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37" name="Ink 36"/>
              <p14:cNvContentPartPr/>
              <p14:nvPr/>
            </p14:nvContentPartPr>
            <p14:xfrm>
              <a:off x="1785211" y="1246800"/>
              <a:ext cx="101160" cy="674280"/>
            </p14:xfrm>
          </p:contentPart>
        </mc:Choice>
        <mc:Fallback xmlns="">
          <p:pic>
            <p:nvPicPr>
              <p:cNvPr id="37" name="Ink 36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1775131" y="1234560"/>
                <a:ext cx="122040" cy="689760"/>
              </a:xfrm>
              <a:prstGeom prst="rect">
                <a:avLst/>
              </a:prstGeom>
            </p:spPr>
          </p:pic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578"/>
            <a:ext cx="9148097" cy="686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112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Switching Methods: Components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570" y="4733708"/>
            <a:ext cx="3248293" cy="16810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2308553"/>
            <a:ext cx="872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__________________________________________________________________________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2143" y="4507468"/>
            <a:ext cx="872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__________________________________________________________________________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Ink 9"/>
              <p14:cNvContentPartPr/>
              <p14:nvPr/>
            </p14:nvContentPartPr>
            <p14:xfrm>
              <a:off x="272244" y="1723713"/>
              <a:ext cx="525600" cy="40658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6404" y="1707873"/>
                <a:ext cx="560160" cy="4101120"/>
              </a:xfrm>
              <a:prstGeom prst="rect">
                <a:avLst/>
              </a:prstGeom>
            </p:spPr>
          </p:pic>
        </mc:Fallback>
      </mc:AlternateContent>
      <p:sp>
        <p:nvSpPr>
          <p:cNvPr id="275" name="TextBox 274"/>
          <p:cNvSpPr txBox="1"/>
          <p:nvPr/>
        </p:nvSpPr>
        <p:spPr>
          <a:xfrm>
            <a:off x="5369169" y="4874622"/>
            <a:ext cx="3352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each cell, </a:t>
            </a:r>
            <a:r>
              <a:rPr lang="en-US" dirty="0" err="1" smtClean="0"/>
              <a:t>Ic</a:t>
            </a:r>
            <a:r>
              <a:rPr lang="en-US" dirty="0" smtClean="0"/>
              <a:t> is subtracted only when capacitor is connected to that cell.  For this figure (second cell), when the generator sends out 2, the second cell is connected.</a:t>
            </a:r>
            <a:endParaRPr lang="en-US" dirty="0"/>
          </a:p>
        </p:txBody>
      </p:sp>
      <p:sp>
        <p:nvSpPr>
          <p:cNvPr id="276" name="TextBox 275"/>
          <p:cNvSpPr txBox="1"/>
          <p:nvPr/>
        </p:nvSpPr>
        <p:spPr>
          <a:xfrm>
            <a:off x="4251862" y="1447800"/>
            <a:ext cx="44701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 Generator:</a:t>
            </a:r>
          </a:p>
          <a:p>
            <a:r>
              <a:rPr lang="en-US" dirty="0" smtClean="0"/>
              <a:t>Uses a square wave signal to send a repeated signal of 1 and 2 at</a:t>
            </a: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frequency of 10 </a:t>
            </a:r>
            <a:r>
              <a:rPr lang="en-US" sz="18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kHZ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4280216" y="2721181"/>
            <a:ext cx="35414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Multiport switch:</a:t>
            </a:r>
          </a:p>
          <a:p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Sends cell voltage to capacitor based on generator number.  For 1 input, the first cell is connected to the capacitor, and the first cell voltage is sent to the capacitor.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6" name="Ink 25"/>
              <p14:cNvContentPartPr/>
              <p14:nvPr/>
            </p14:nvContentPartPr>
            <p14:xfrm>
              <a:off x="4263112" y="4874622"/>
              <a:ext cx="902520" cy="1333262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246552" y="4856984"/>
                <a:ext cx="924480" cy="13548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9" name="Ink 28"/>
              <p14:cNvContentPartPr/>
              <p14:nvPr/>
            </p14:nvContentPartPr>
            <p14:xfrm>
              <a:off x="6928912" y="5629902"/>
              <a:ext cx="360" cy="36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916312" y="5617302"/>
                <a:ext cx="25560" cy="2556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4"/>
          <a:srcRect l="65049" r="12774" b="56704"/>
          <a:stretch/>
        </p:blipFill>
        <p:spPr>
          <a:xfrm>
            <a:off x="1232928" y="2799949"/>
            <a:ext cx="2133600" cy="19686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43000" y="1170098"/>
            <a:ext cx="2603770" cy="139262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1" name="Ink 10"/>
              <p14:cNvContentPartPr/>
              <p14:nvPr/>
            </p14:nvContentPartPr>
            <p14:xfrm>
              <a:off x="886044" y="3290576"/>
              <a:ext cx="421200" cy="7768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869484" y="3272216"/>
                <a:ext cx="442440" cy="812880"/>
              </a:xfrm>
              <a:prstGeom prst="rect">
                <a:avLst/>
              </a:prstGeom>
            </p:spPr>
          </p:pic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6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684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Simulink Model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606288"/>
            <a:ext cx="8580275" cy="456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[1]	C. </a:t>
            </a:r>
            <a:r>
              <a:rPr lang="en-US" dirty="0" err="1" smtClean="0"/>
              <a:t>Rahn</a:t>
            </a:r>
            <a:r>
              <a:rPr lang="en-US" dirty="0" smtClean="0"/>
              <a:t> and C.Y. Wang. </a:t>
            </a:r>
            <a:r>
              <a:rPr lang="en-US" i="1" dirty="0" smtClean="0"/>
              <a:t>Battery Systems 	Engineering</a:t>
            </a:r>
            <a:r>
              <a:rPr lang="en-US" dirty="0" smtClean="0"/>
              <a:t>. </a:t>
            </a:r>
            <a:r>
              <a:rPr lang="en-US" dirty="0" err="1" smtClean="0"/>
              <a:t>Chichester</a:t>
            </a:r>
            <a:r>
              <a:rPr lang="en-US" dirty="0" smtClean="0"/>
              <a:t>: John Wiley &amp; 	Sons, 2013.</a:t>
            </a:r>
          </a:p>
        </p:txBody>
      </p:sp>
    </p:spTree>
    <p:extLst>
      <p:ext uri="{BB962C8B-B14F-4D97-AF65-F5344CB8AC3E}">
        <p14:creationId xmlns:p14="http://schemas.microsoft.com/office/powerpoint/2010/main" val="210456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An Introduction to </a:t>
            </a:r>
          </a:p>
          <a:p>
            <a:pPr algn="ctr"/>
            <a:r>
              <a:rPr lang="en-US" sz="4400" dirty="0" smtClean="0"/>
              <a:t>Modeling an </a:t>
            </a:r>
          </a:p>
          <a:p>
            <a:pPr algn="ctr"/>
            <a:r>
              <a:rPr lang="en-US" sz="4400" dirty="0" smtClean="0"/>
              <a:t>Energy Storage System (ESS)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304800" y="3581400"/>
            <a:ext cx="85554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Modeling Single Switched Capacitor Balancing Using Simulink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72200" y="5705058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Donald Docimo</a:t>
            </a:r>
          </a:p>
          <a:p>
            <a:r>
              <a:rPr lang="en-US" dirty="0"/>
              <a:t>Mohammad </a:t>
            </a:r>
            <a:r>
              <a:rPr lang="en-US" dirty="0" smtClean="0"/>
              <a:t>Ghanaatpishe</a:t>
            </a:r>
          </a:p>
          <a:p>
            <a:r>
              <a:rPr lang="en-US" dirty="0" smtClean="0"/>
              <a:t>Hosam Fathy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Equations for a Single Cell and </a:t>
            </a:r>
            <a:r>
              <a:rPr lang="en-US" dirty="0" smtClean="0"/>
              <a:t>the Capacitor </a:t>
            </a:r>
            <a:r>
              <a:rPr lang="en-US" dirty="0"/>
              <a:t>in Parallel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473937"/>
            <a:ext cx="6096000" cy="505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7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752600"/>
            <a:ext cx="8580275" cy="45659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Simulink Representation for the Capacitor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7" name="Ink 16"/>
              <p14:cNvContentPartPr/>
              <p14:nvPr/>
            </p14:nvContentPartPr>
            <p14:xfrm>
              <a:off x="4559514" y="4166040"/>
              <a:ext cx="44640" cy="133632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46658" y="4152360"/>
                <a:ext cx="71067" cy="136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2" name="Ink 31"/>
              <p14:cNvContentPartPr/>
              <p14:nvPr/>
            </p14:nvContentPartPr>
            <p14:xfrm>
              <a:off x="4624314" y="4115640"/>
              <a:ext cx="1760400" cy="61920"/>
            </p14:xfrm>
          </p:contentPart>
        </mc:Choice>
        <mc:Fallback xmlns="">
          <p:pic>
            <p:nvPicPr>
              <p:cNvPr id="32" name="Ink 3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09554" y="4104840"/>
                <a:ext cx="1782360" cy="8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6470640" y="4107162"/>
              <a:ext cx="798652" cy="288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459838" y="4088082"/>
                <a:ext cx="815576" cy="5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2" name="Ink 41"/>
              <p14:cNvContentPartPr/>
              <p14:nvPr/>
            </p14:nvContentPartPr>
            <p14:xfrm>
              <a:off x="7372252" y="4117602"/>
              <a:ext cx="74880" cy="1252080"/>
            </p14:xfrm>
          </p:contentPart>
        </mc:Choice>
        <mc:Fallback xmlns="">
          <p:pic>
            <p:nvPicPr>
              <p:cNvPr id="42" name="Ink 41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357492" y="4098522"/>
                <a:ext cx="105480" cy="127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67" name="Ink 66"/>
              <p14:cNvContentPartPr/>
              <p14:nvPr/>
            </p14:nvContentPartPr>
            <p14:xfrm>
              <a:off x="4606200" y="5452482"/>
              <a:ext cx="3994372" cy="826920"/>
            </p14:xfrm>
          </p:contentPart>
        </mc:Choice>
        <mc:Fallback xmlns="">
          <p:pic>
            <p:nvPicPr>
              <p:cNvPr id="67" name="Ink 6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591079" y="5437362"/>
                <a:ext cx="4030374" cy="864000"/>
              </a:xfrm>
              <a:prstGeom prst="rect">
                <a:avLst/>
              </a:prstGeom>
            </p:spPr>
          </p:pic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7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442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Simulink Representation for the Capacitor</a:t>
            </a: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828800" y="1447800"/>
            <a:ext cx="5829300" cy="42386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4" name="Ink 13"/>
              <p14:cNvContentPartPr/>
              <p14:nvPr/>
            </p14:nvContentPartPr>
            <p14:xfrm>
              <a:off x="6512392" y="4668342"/>
              <a:ext cx="1262160" cy="7160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496552" y="4648182"/>
                <a:ext cx="1298520" cy="75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6" name="Ink 25"/>
              <p14:cNvContentPartPr/>
              <p14:nvPr/>
            </p14:nvContentPartPr>
            <p14:xfrm>
              <a:off x="2938672" y="2609142"/>
              <a:ext cx="391680" cy="89100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24992" y="2594742"/>
                <a:ext cx="419760" cy="92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5" name="Ink 34"/>
              <p14:cNvContentPartPr/>
              <p14:nvPr/>
            </p14:nvContentPartPr>
            <p14:xfrm>
              <a:off x="1439632" y="3308262"/>
              <a:ext cx="426960" cy="246240"/>
            </p14:xfrm>
          </p:contentPart>
        </mc:Choice>
        <mc:Fallback xmlns="">
          <p:pic>
            <p:nvPicPr>
              <p:cNvPr id="35" name="Ink 3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23432" y="3290622"/>
                <a:ext cx="459360" cy="28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2" name="Ink 51"/>
              <p14:cNvContentPartPr/>
              <p14:nvPr/>
            </p14:nvContentPartPr>
            <p14:xfrm>
              <a:off x="1078552" y="4785702"/>
              <a:ext cx="3741840" cy="1414440"/>
            </p14:xfrm>
          </p:contentPart>
        </mc:Choice>
        <mc:Fallback xmlns="">
          <p:pic>
            <p:nvPicPr>
              <p:cNvPr id="52" name="Ink 51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59472" y="4772022"/>
                <a:ext cx="3780360" cy="144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0" name="Ink 69"/>
              <p14:cNvContentPartPr/>
              <p14:nvPr/>
            </p14:nvContentPartPr>
            <p14:xfrm>
              <a:off x="7497352" y="1077702"/>
              <a:ext cx="420120" cy="788040"/>
            </p14:xfrm>
          </p:contentPart>
        </mc:Choice>
        <mc:Fallback xmlns="">
          <p:pic>
            <p:nvPicPr>
              <p:cNvPr id="70" name="Ink 69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483672" y="1058262"/>
                <a:ext cx="451440" cy="82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73" name="Ink 72"/>
              <p14:cNvContentPartPr/>
              <p14:nvPr/>
            </p14:nvContentPartPr>
            <p14:xfrm>
              <a:off x="4461832" y="2429142"/>
              <a:ext cx="1733040" cy="471600"/>
            </p14:xfrm>
          </p:contentPart>
        </mc:Choice>
        <mc:Fallback xmlns="">
          <p:pic>
            <p:nvPicPr>
              <p:cNvPr id="73" name="Ink 7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447432" y="2409702"/>
                <a:ext cx="1766880" cy="50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75" name="Ink 74"/>
              <p14:cNvContentPartPr/>
              <p14:nvPr/>
            </p14:nvContentPartPr>
            <p14:xfrm>
              <a:off x="4405672" y="2429862"/>
              <a:ext cx="1200600" cy="544680"/>
            </p14:xfrm>
          </p:contentPart>
        </mc:Choice>
        <mc:Fallback xmlns="">
          <p:pic>
            <p:nvPicPr>
              <p:cNvPr id="75" name="Ink 74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387312" y="2411862"/>
                <a:ext cx="1234080" cy="581400"/>
              </a:xfrm>
              <a:prstGeom prst="rect">
                <a:avLst/>
              </a:prstGeom>
            </p:spPr>
          </p:pic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258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2657"/>
          <a:stretch/>
        </p:blipFill>
        <p:spPr>
          <a:xfrm>
            <a:off x="381000" y="1440805"/>
            <a:ext cx="8475261" cy="411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Single Cell in Parallel with the Capacitor</a:t>
            </a:r>
          </a:p>
        </p:txBody>
      </p:sp>
      <p:sp>
        <p:nvSpPr>
          <p:cNvPr id="4" name="Rectangle 3"/>
          <p:cNvSpPr/>
          <p:nvPr/>
        </p:nvSpPr>
        <p:spPr>
          <a:xfrm>
            <a:off x="380999" y="4874980"/>
            <a:ext cx="4284261" cy="6806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10965" y="1404938"/>
            <a:ext cx="4482896" cy="6806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262001" y="4534667"/>
            <a:ext cx="410965" cy="6806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672966" y="1421576"/>
            <a:ext cx="2887896" cy="2424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839817" y="1445980"/>
            <a:ext cx="1873444" cy="6806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890913" y="1983519"/>
            <a:ext cx="1441348" cy="2118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24" name="Ink 1023"/>
              <p14:cNvContentPartPr/>
              <p14:nvPr/>
            </p14:nvContentPartPr>
            <p14:xfrm>
              <a:off x="4248302" y="4148813"/>
              <a:ext cx="633240" cy="91440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20942" y="4121453"/>
                <a:ext cx="681480" cy="968760"/>
              </a:xfrm>
              <a:prstGeom prst="rect">
                <a:avLst/>
              </a:prstGeom>
            </p:spPr>
          </p:pic>
        </mc:Fallback>
      </mc:AlternateContent>
      <p:sp>
        <p:nvSpPr>
          <p:cNvPr id="20" name="Rectangle 19"/>
          <p:cNvSpPr/>
          <p:nvPr/>
        </p:nvSpPr>
        <p:spPr>
          <a:xfrm>
            <a:off x="7989754" y="1421576"/>
            <a:ext cx="866508" cy="938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7782754" y="2867122"/>
              <a:ext cx="489579" cy="1119738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755395" y="2841207"/>
                <a:ext cx="541417" cy="117048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6996853" y="2183341"/>
              <a:ext cx="376200" cy="4734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980293" y="2166781"/>
                <a:ext cx="409320" cy="50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8" name="Ink 7"/>
              <p14:cNvContentPartPr/>
              <p14:nvPr/>
            </p14:nvContentPartPr>
            <p14:xfrm>
              <a:off x="7184953" y="4880737"/>
              <a:ext cx="1175760" cy="5324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163353" y="4853755"/>
                <a:ext cx="1222560" cy="5849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39" name="Ink 1038"/>
              <p14:cNvContentPartPr/>
              <p14:nvPr/>
            </p14:nvContentPartPr>
            <p14:xfrm>
              <a:off x="2617538" y="3503782"/>
              <a:ext cx="1593000" cy="1146240"/>
            </p14:xfrm>
          </p:contentPart>
        </mc:Choice>
        <mc:Fallback xmlns="">
          <p:pic>
            <p:nvPicPr>
              <p:cNvPr id="1039" name="Ink 1038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601698" y="3489022"/>
                <a:ext cx="1627560" cy="117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047" name="Ink 1046"/>
              <p14:cNvContentPartPr/>
              <p14:nvPr/>
            </p14:nvContentPartPr>
            <p14:xfrm>
              <a:off x="1054149" y="4824624"/>
              <a:ext cx="2937960" cy="1461960"/>
            </p14:xfrm>
          </p:contentPart>
        </mc:Choice>
        <mc:Fallback xmlns="">
          <p:pic>
            <p:nvPicPr>
              <p:cNvPr id="1047" name="Ink 1046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040109" y="4809864"/>
                <a:ext cx="2964600" cy="149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060" name="Ink 1059"/>
              <p14:cNvContentPartPr/>
              <p14:nvPr/>
            </p14:nvContentPartPr>
            <p14:xfrm>
              <a:off x="4039898" y="3528622"/>
              <a:ext cx="83160" cy="58320"/>
            </p14:xfrm>
          </p:contentPart>
        </mc:Choice>
        <mc:Fallback xmlns="">
          <p:pic>
            <p:nvPicPr>
              <p:cNvPr id="1060" name="Ink 1059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027658" y="3514582"/>
                <a:ext cx="102240" cy="8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9" name="Ink 8"/>
              <p14:cNvContentPartPr/>
              <p14:nvPr/>
            </p14:nvContentPartPr>
            <p14:xfrm>
              <a:off x="122000" y="1622020"/>
              <a:ext cx="1866781" cy="11102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05802" y="1605820"/>
                <a:ext cx="1906737" cy="1144440"/>
              </a:xfrm>
              <a:prstGeom prst="rect">
                <a:avLst/>
              </a:prstGeom>
            </p:spPr>
          </p:pic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740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to Single Cell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05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When connected, the capacitor resistor and the </a:t>
            </a:r>
            <a:r>
              <a:rPr lang="en-US" dirty="0" err="1" smtClean="0"/>
              <a:t>ohmic</a:t>
            </a:r>
            <a:r>
              <a:rPr lang="en-US" dirty="0" smtClean="0"/>
              <a:t> resistance are in series</a:t>
            </a:r>
          </a:p>
          <a:p>
            <a:pPr lvl="1"/>
            <a:r>
              <a:rPr lang="en-US" dirty="0" smtClean="0"/>
              <a:t>Simulink cannot handle resistors in series well in this situation without a very small time step.</a:t>
            </a:r>
          </a:p>
          <a:p>
            <a:pPr lvl="1"/>
            <a:r>
              <a:rPr lang="en-US" dirty="0" smtClean="0"/>
              <a:t>In order to fix this, the </a:t>
            </a:r>
            <a:r>
              <a:rPr lang="en-US" dirty="0" err="1" smtClean="0"/>
              <a:t>ohmic</a:t>
            </a:r>
            <a:r>
              <a:rPr lang="en-US" dirty="0" smtClean="0"/>
              <a:t> resistance is removed from the single cell model and combined with the much larger resistance associated with the capacitor connection.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3352800"/>
            <a:ext cx="6172200" cy="284187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3776168" y="5754795"/>
              <a:ext cx="1048320" cy="6051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58888" y="5739315"/>
                <a:ext cx="1085400" cy="63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9" name="Ink 18"/>
              <p14:cNvContentPartPr/>
              <p14:nvPr/>
            </p14:nvContentPartPr>
            <p14:xfrm>
              <a:off x="6135968" y="5497035"/>
              <a:ext cx="2408932" cy="9972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25887" y="5482995"/>
                <a:ext cx="2424773" cy="102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2" name="Ink 21"/>
              <p14:cNvContentPartPr/>
              <p14:nvPr/>
            </p14:nvContentPartPr>
            <p14:xfrm>
              <a:off x="4839248" y="6065115"/>
              <a:ext cx="104400" cy="13788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822328" y="6050355"/>
                <a:ext cx="138960" cy="17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3" name="Ink 22"/>
              <p14:cNvContentPartPr/>
              <p14:nvPr/>
            </p14:nvContentPartPr>
            <p14:xfrm>
              <a:off x="4876688" y="6071235"/>
              <a:ext cx="1213920" cy="856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862648" y="6051795"/>
                <a:ext cx="1238760" cy="123120"/>
              </a:xfrm>
              <a:prstGeom prst="rect">
                <a:avLst/>
              </a:prstGeom>
            </p:spPr>
          </p:pic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097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Equations for Multiple Cells in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001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As voltages sum in series, we simply sum the voltages of each cell to find the total pack voltage.</a:t>
            </a:r>
          </a:p>
          <a:p>
            <a:r>
              <a:rPr lang="en-US" dirty="0" smtClean="0"/>
              <a:t>The current input for each cell and resistor model is the same, as current constant across series setups.</a:t>
            </a:r>
          </a:p>
          <a:p>
            <a:r>
              <a:rPr lang="en-US" dirty="0" smtClean="0"/>
              <a:t>For this model, we’ll use a series of two cells.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3147646"/>
            <a:ext cx="3657600" cy="340555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4" name="Ink 13"/>
              <p14:cNvContentPartPr/>
              <p14:nvPr/>
            </p14:nvContentPartPr>
            <p14:xfrm>
              <a:off x="2869928" y="4828341"/>
              <a:ext cx="200175" cy="3193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59127" y="4813221"/>
                <a:ext cx="223577" cy="34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0" name="Ink 19"/>
              <p14:cNvContentPartPr/>
              <p14:nvPr/>
            </p14:nvContentPartPr>
            <p14:xfrm>
              <a:off x="1943288" y="5380221"/>
              <a:ext cx="542880" cy="792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39328" y="5367261"/>
                <a:ext cx="559080" cy="3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3" name="Ink 22"/>
              <p14:cNvContentPartPr/>
              <p14:nvPr/>
            </p14:nvContentPartPr>
            <p14:xfrm>
              <a:off x="2398688" y="5329461"/>
              <a:ext cx="112680" cy="11664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383928" y="5314701"/>
                <a:ext cx="141480" cy="13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4" name="Ink 23"/>
              <p14:cNvContentPartPr/>
              <p14:nvPr/>
            </p14:nvContentPartPr>
            <p14:xfrm>
              <a:off x="5923448" y="5360421"/>
              <a:ext cx="569520" cy="1476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912648" y="5345301"/>
                <a:ext cx="595440" cy="4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7" name="Ink 36"/>
              <p14:cNvContentPartPr/>
              <p14:nvPr/>
            </p14:nvContentPartPr>
            <p14:xfrm>
              <a:off x="3614048" y="4863261"/>
              <a:ext cx="3151080" cy="1194480"/>
            </p14:xfrm>
          </p:contentPart>
        </mc:Choice>
        <mc:Fallback xmlns="">
          <p:pic>
            <p:nvPicPr>
              <p:cNvPr id="37" name="Ink 3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601448" y="4848141"/>
                <a:ext cx="3174840" cy="122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1" name="Ink 10"/>
              <p14:cNvContentPartPr/>
              <p14:nvPr/>
            </p14:nvContentPartPr>
            <p14:xfrm>
              <a:off x="1657004" y="5280745"/>
              <a:ext cx="245520" cy="2304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639364" y="5261665"/>
                <a:ext cx="282600" cy="267840"/>
              </a:xfrm>
              <a:prstGeom prst="rect">
                <a:avLst/>
              </a:prstGeom>
            </p:spPr>
          </p:pic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8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36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Cells in Series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17638"/>
            <a:ext cx="8580275" cy="456591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6800036" y="2278352"/>
              <a:ext cx="2264400" cy="14288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2756" y="2259272"/>
                <a:ext cx="2302560" cy="146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Ink 9"/>
              <p14:cNvContentPartPr/>
              <p14:nvPr/>
            </p14:nvContentPartPr>
            <p14:xfrm>
              <a:off x="7238376" y="1671392"/>
              <a:ext cx="894960" cy="6325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23256" y="1662752"/>
                <a:ext cx="920880" cy="65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2" name="Ink 71"/>
              <p14:cNvContentPartPr/>
              <p14:nvPr/>
            </p14:nvContentPartPr>
            <p14:xfrm>
              <a:off x="2623528" y="2165314"/>
              <a:ext cx="1164240" cy="956520"/>
            </p14:xfrm>
          </p:contentPart>
        </mc:Choice>
        <mc:Fallback xmlns="">
          <p:pic>
            <p:nvPicPr>
              <p:cNvPr id="72" name="Ink 7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08048" y="2151274"/>
                <a:ext cx="1194120" cy="98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5" name="Ink 74"/>
              <p14:cNvContentPartPr/>
              <p14:nvPr/>
            </p14:nvContentPartPr>
            <p14:xfrm>
              <a:off x="406288" y="2804674"/>
              <a:ext cx="1036800" cy="870480"/>
            </p14:xfrm>
          </p:contentPart>
        </mc:Choice>
        <mc:Fallback xmlns="">
          <p:pic>
            <p:nvPicPr>
              <p:cNvPr id="75" name="Ink 7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90088" y="2786314"/>
                <a:ext cx="1068480" cy="904680"/>
              </a:xfrm>
              <a:prstGeom prst="rect">
                <a:avLst/>
              </a:prstGeom>
            </p:spPr>
          </p:pic>
        </mc:Fallback>
      </mc:AlternateContent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30" y="0"/>
            <a:ext cx="9161929" cy="6881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430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3400</TotalTime>
  <Words>309</Words>
  <Application>Microsoft Office PowerPoint</Application>
  <PresentationFormat>On-screen Show (4:3)</PresentationFormat>
  <Paragraphs>46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 Presentation</vt:lpstr>
      <vt:lpstr>PowerPoint Presentation</vt:lpstr>
      <vt:lpstr>Equations for a Single Cell and the Capacitor in Parallel</vt:lpstr>
      <vt:lpstr>Simulink Representation for the Capacitor</vt:lpstr>
      <vt:lpstr>Simulink Representation for the Capacitor</vt:lpstr>
      <vt:lpstr>Single Cell in Parallel with the Capacitor</vt:lpstr>
      <vt:lpstr>Change to Single Cell Model</vt:lpstr>
      <vt:lpstr>Equations for Multiple Cells in Series</vt:lpstr>
      <vt:lpstr>Two Cells in Series </vt:lpstr>
      <vt:lpstr>Switching Methods</vt:lpstr>
      <vt:lpstr>Switching Methods: Components</vt:lpstr>
      <vt:lpstr>Final Simulink Model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Donald-admin</dc:creator>
  <cp:lastModifiedBy>Beth Bezaire</cp:lastModifiedBy>
  <cp:revision>106</cp:revision>
  <dcterms:created xsi:type="dcterms:W3CDTF">2013-01-07T18:43:46Z</dcterms:created>
  <dcterms:modified xsi:type="dcterms:W3CDTF">2014-08-28T22:58:42Z</dcterms:modified>
</cp:coreProperties>
</file>